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58" r:id="rId3"/>
    <p:sldId id="261" r:id="rId4"/>
    <p:sldId id="264" r:id="rId5"/>
    <p:sldId id="271" r:id="rId6"/>
    <p:sldId id="270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82BEE-C082-449C-B877-29B34A8F6C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AB65-16A7-43C5-8A4F-B60CB13652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AB65-16A7-43C5-8A4F-B60CB136528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AB65-16A7-43C5-8A4F-B60CB136528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AB65-16A7-43C5-8A4F-B60CB136528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AB65-16A7-43C5-8A4F-B60CB136528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AB65-16A7-43C5-8A4F-B60CB13652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9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DAB65-16A7-43C5-8A4F-B60CB13652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4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AB65-16A7-43C5-8A4F-B60CB136528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D23DE2-A497-4168-AFD6-74DB1596FEC7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4F1EE6-02B3-418B-A66D-2A23C3B9C4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985830"/>
          </a:xfrm>
        </p:spPr>
        <p:txBody>
          <a:bodyPr/>
          <a:lstStyle/>
          <a:p>
            <a:pPr algn="ctr"/>
            <a:r>
              <a:rPr lang="ru-RU" dirty="0"/>
              <a:t>  </a:t>
            </a:r>
            <a:r>
              <a:rPr lang="ru-RU" sz="6000" dirty="0"/>
              <a:t>Народные танцы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72008"/>
            <a:ext cx="7854696" cy="178595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              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71670" y="398956"/>
            <a:ext cx="55721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1907704" y="2312306"/>
            <a:ext cx="5858672" cy="35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914408"/>
          </a:xfrm>
        </p:spPr>
        <p:txBody>
          <a:bodyPr/>
          <a:lstStyle/>
          <a:p>
            <a:pPr algn="ctr"/>
            <a:r>
              <a:rPr lang="ru-RU" dirty="0"/>
              <a:t>Народный танец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643446"/>
            <a:ext cx="7854696" cy="1824038"/>
          </a:xfrm>
        </p:spPr>
        <p:txBody>
          <a:bodyPr anchor="ctr">
            <a:normAutofit fontScale="55000" lnSpcReduction="2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Народный танец - </a:t>
            </a:r>
            <a:r>
              <a:rPr lang="ru-RU" sz="3600" b="1" dirty="0" err="1">
                <a:solidFill>
                  <a:srgbClr val="FF0000"/>
                </a:solidFill>
              </a:rPr>
              <a:t>танец</a:t>
            </a:r>
            <a:r>
              <a:rPr lang="ru-RU" sz="3600" b="1" dirty="0">
                <a:solidFill>
                  <a:srgbClr val="FF0000"/>
                </a:solidFill>
              </a:rPr>
              <a:t> определенной национальности, народности или региона</a:t>
            </a:r>
            <a:r>
              <a:rPr lang="ru-RU" dirty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   является формой народного творчества, сложившейся на базе народных танцевальных   традиций;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   характеризуется собственным хореографическим языком и пластической выразительностью. </a:t>
            </a:r>
          </a:p>
          <a:p>
            <a:pPr algn="just"/>
            <a:r>
              <a:rPr lang="ru-RU" dirty="0"/>
              <a:t>Первоисточником народного танца являются движения и жесты человека, связанные с трудовыми процессами и эмоциональными впечатлениями от окружающего мира.</a:t>
            </a:r>
          </a:p>
          <a:p>
            <a:pPr algn="just"/>
            <a:endParaRPr lang="ru-RU" dirty="0"/>
          </a:p>
        </p:txBody>
      </p:sp>
      <p:pic>
        <p:nvPicPr>
          <p:cNvPr id="27650" name="Picture 2" descr="C:\Users\Таша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5" y="1507175"/>
            <a:ext cx="3643338" cy="2921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85164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Русские народные танцы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500174"/>
            <a:ext cx="4176136" cy="308095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400" b="1" dirty="0"/>
              <a:t> </a:t>
            </a:r>
            <a:r>
              <a:rPr lang="ru-RU" sz="3400" b="1" dirty="0">
                <a:solidFill>
                  <a:srgbClr val="FF0000"/>
                </a:solidFill>
              </a:rPr>
              <a:t>Хоровод 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ru-RU" dirty="0"/>
              <a:t> это массовое народное действо, где пляска, или просто ходьба, или игра неразрывно связаны с песней. Хороводы имеют культово-обрядовую, социальную и бытовую темы.</a:t>
            </a:r>
          </a:p>
          <a:p>
            <a:r>
              <a:rPr lang="ru-RU" dirty="0"/>
              <a:t>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28674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428596" y="1500174"/>
            <a:ext cx="34350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428596" y="4071942"/>
            <a:ext cx="8143932" cy="2381394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Трепа́к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старинный русский народный танец. Исполняется в быстром темпе, двудольном размере. Распространён также и на Украине. Основные движения — дробные шаги и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притоптывания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Пляска импровизировалась исполнителем. По характеру имеет много общего с «Камаринской» и «Барыней» — либо одиночная мужская пляска, либо перепляс. Но, в отличие от них, трепак своей традиционной мелодии не имел.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572560" cy="78581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Украинские народные танцы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643050"/>
            <a:ext cx="4287990" cy="430623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900" b="1" dirty="0"/>
              <a:t> </a:t>
            </a:r>
            <a:r>
              <a:rPr lang="ru-RU" sz="2900" b="1" dirty="0">
                <a:solidFill>
                  <a:srgbClr val="FF0000"/>
                </a:solidFill>
              </a:rPr>
              <a:t>Гопак</a:t>
            </a:r>
            <a:r>
              <a:rPr lang="ru-RU" sz="2900" b="1" dirty="0"/>
              <a:t> </a:t>
            </a:r>
            <a:r>
              <a:rPr lang="ru-RU" dirty="0"/>
              <a:t>(от </a:t>
            </a:r>
            <a:r>
              <a:rPr lang="ru-RU" dirty="0" err="1"/>
              <a:t>укр</a:t>
            </a:r>
            <a:r>
              <a:rPr lang="ru-RU" dirty="0"/>
              <a:t>. гоп — восклицание, произносимое во время танца; отсюда же глаголы </a:t>
            </a:r>
            <a:r>
              <a:rPr lang="ru-RU" dirty="0" err="1"/>
              <a:t>гопати</a:t>
            </a:r>
            <a:r>
              <a:rPr lang="ru-RU" dirty="0"/>
              <a:t> — топать, </a:t>
            </a:r>
            <a:r>
              <a:rPr lang="ru-RU" dirty="0" err="1"/>
              <a:t>гопкати</a:t>
            </a:r>
            <a:r>
              <a:rPr lang="ru-RU" dirty="0"/>
              <a:t> — прыгать) — национальный украинский танец.</a:t>
            </a:r>
          </a:p>
          <a:p>
            <a:pPr algn="just"/>
            <a:r>
              <a:rPr lang="ru-RU" dirty="0"/>
              <a:t>Танцуют гопак в украинских национальных костюмах. Танец пляшется энергично, основными движениями танца являются пляска вприсядку, пробежки, широкие, высокие прыжки со взмахами ногами. Иногда в танце используются боевые сабли украинских казаков.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0721" name="Picture 1" descr="1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611560" y="1500174"/>
            <a:ext cx="3496472" cy="49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572560" cy="78581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Белорусские народные танцы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772816"/>
            <a:ext cx="3672408" cy="426272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900" b="1" dirty="0"/>
              <a:t> </a:t>
            </a:r>
            <a:r>
              <a:rPr lang="ru-RU" sz="3100" b="1" dirty="0">
                <a:solidFill>
                  <a:srgbClr val="FF0000"/>
                </a:solidFill>
              </a:rPr>
              <a:t>Лявониха (</a:t>
            </a:r>
            <a:r>
              <a:rPr lang="ru-RU" sz="3100" b="1" dirty="0" err="1">
                <a:solidFill>
                  <a:srgbClr val="FF0000"/>
                </a:solidFill>
              </a:rPr>
              <a:t>крутуха</a:t>
            </a:r>
            <a:r>
              <a:rPr lang="ru-RU" sz="3100" b="1" dirty="0">
                <a:solidFill>
                  <a:srgbClr val="FF0000"/>
                </a:solidFill>
              </a:rPr>
              <a:t>) </a:t>
            </a:r>
            <a:r>
              <a:rPr lang="ru-RU" sz="3100" dirty="0"/>
              <a:t>― парно-массовый белорусский народный </a:t>
            </a:r>
            <a:r>
              <a:rPr lang="ru-RU" sz="3100" b="1" dirty="0"/>
              <a:t>танец</a:t>
            </a:r>
            <a:r>
              <a:rPr lang="ru-RU" sz="3100" dirty="0"/>
              <a:t>. Исполняется под мелодию народной песни «А </a:t>
            </a:r>
            <a:r>
              <a:rPr lang="ru-RU" sz="3100" b="1" dirty="0"/>
              <a:t>Лявониху</a:t>
            </a:r>
            <a:r>
              <a:rPr lang="ru-RU" sz="3100" dirty="0"/>
              <a:t> </a:t>
            </a:r>
            <a:r>
              <a:rPr lang="ru-RU" sz="3100" dirty="0" err="1"/>
              <a:t>Лявон</a:t>
            </a:r>
            <a:r>
              <a:rPr lang="ru-RU" sz="3100" dirty="0"/>
              <a:t> полюбил...», от которой и получил название. Исполняется парами с сольными вариациями под одноименную песню шуточного содержания. Танец динамичный, жизнерадостный. Музыкальный размер 2/4. Темп живой.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DE0683-50FD-4066-BE7E-A8B465E5F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496321" cy="32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0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572560" cy="78581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Кавказские народные танцы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643050"/>
            <a:ext cx="4071966" cy="430623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900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ЛЕЗГИНКА</a:t>
            </a:r>
            <a:r>
              <a:rPr lang="ru-RU" sz="3200" dirty="0"/>
              <a:t> </a:t>
            </a:r>
            <a:r>
              <a:rPr lang="ru-RU" sz="3200" dirty="0" err="1"/>
              <a:t>Лезгинка</a:t>
            </a:r>
            <a:r>
              <a:rPr lang="ru-RU" sz="3200" dirty="0"/>
              <a:t> – кавказский народный танец. Стремительная и необычайно темпераментная пляска, которая исполняется мужчинами с невероятным напором и ловкостью, силой и блеском, а движения женщин отличаются особой плавностью и изяществом. Для этого танца характерен быстрый темп, острый ритмический рисунок. Характерные черты этого танца отражены в Лезгинке Хачатуряна из балета «Гаянэ» 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CD3E6-819E-4917-A9D2-7FCD60FA7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500174"/>
            <a:ext cx="3698503" cy="2658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9CC3E-3074-43F8-9D14-A67AA5D93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31506"/>
            <a:ext cx="3544398" cy="26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Народные танцы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4387600" cy="292895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</a:p>
        </p:txBody>
      </p:sp>
      <p:pic>
        <p:nvPicPr>
          <p:cNvPr id="36865" name="Picture 1" descr="C:\Users\Таша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487935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1500174"/>
            <a:ext cx="464347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/>
              <a:t>НАРО́ДНЫЙ ТА́НЕЦ </a:t>
            </a:r>
            <a:r>
              <a:rPr lang="ru-RU" sz="1600" dirty="0"/>
              <a:t>— одна из древнейших форм нар. творчества, неразрывно связанная с жизнедеятельностью человека. </a:t>
            </a:r>
          </a:p>
          <a:p>
            <a:pPr algn="just"/>
            <a:r>
              <a:rPr lang="ru-RU" sz="1600" dirty="0"/>
              <a:t>Он возник как отражение действительности в танцевально-музыкальных образах. </a:t>
            </a:r>
          </a:p>
          <a:p>
            <a:pPr algn="just"/>
            <a:r>
              <a:rPr lang="ru-RU" sz="1600" dirty="0"/>
              <a:t>Народный танец входил в ритуальные представления, из которых позже выделился как обрядовый танец. </a:t>
            </a:r>
          </a:p>
          <a:p>
            <a:pPr algn="just"/>
            <a:r>
              <a:rPr lang="ru-RU" sz="1600" dirty="0"/>
              <a:t>Народным танцем часто изображали трудовые процессы, связанные с охотой, земледелием, животноводством, различными ремеслами. Порой они носили воинственный характер.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572008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Некоторые танцы посвящались теме любви, выражали поклонение женщине.</a:t>
            </a:r>
          </a:p>
          <a:p>
            <a:pPr algn="just"/>
            <a:r>
              <a:rPr lang="ru-RU" sz="1600" dirty="0"/>
              <a:t>Танец является отражением национального характера, традиций, что сказывается в пластике и координации движений, соотношении их с музыкой. Большую роль в Народных танцах играют национальные костюм, аксессуары, муз. сопровождение на нар. инструментах.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486</Words>
  <Application>Microsoft Office PowerPoint</Application>
  <PresentationFormat>Экран (4:3)</PresentationFormat>
  <Paragraphs>56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Wingdings</vt:lpstr>
      <vt:lpstr>Wingdings 2</vt:lpstr>
      <vt:lpstr>Поток</vt:lpstr>
      <vt:lpstr>  Народные танцы</vt:lpstr>
      <vt:lpstr>Народный танец</vt:lpstr>
      <vt:lpstr>Русские народные танцы</vt:lpstr>
      <vt:lpstr> Украинские народные танцы</vt:lpstr>
      <vt:lpstr> Белорусские народные танцы</vt:lpstr>
      <vt:lpstr> Кавказские народные танцы</vt:lpstr>
      <vt:lpstr>Народные танцы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Таша</dc:creator>
  <cp:lastModifiedBy>Пользователь</cp:lastModifiedBy>
  <cp:revision>29</cp:revision>
  <dcterms:created xsi:type="dcterms:W3CDTF">2010-04-29T18:09:08Z</dcterms:created>
  <dcterms:modified xsi:type="dcterms:W3CDTF">2020-04-18T18:17:02Z</dcterms:modified>
</cp:coreProperties>
</file>