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75" r:id="rId2"/>
    <p:sldId id="277" r:id="rId3"/>
    <p:sldId id="278" r:id="rId4"/>
    <p:sldId id="279" r:id="rId5"/>
    <p:sldId id="256" r:id="rId6"/>
    <p:sldId id="265" r:id="rId7"/>
    <p:sldId id="280" r:id="rId8"/>
    <p:sldId id="281" r:id="rId9"/>
    <p:sldId id="282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1204-F3A9-4326-8656-4E53D808295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08F4DE-94F6-48ED-AC28-CF3E2AB92C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2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E330-6A22-4958-B35F-B4D8060763A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7708-9154-43D1-A1E3-67EE3AD70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64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3CA1-0A50-4395-93D7-D0A76FB83F98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59E675-447A-49C4-B976-7F162A0D6E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38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FC579-978E-450E-B388-219B197D23A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AC0F-813B-464C-9623-0B5F89A5D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81C6-D190-4130-B0C3-A41080C1384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F07068-D217-4E42-A5C0-F53B9A3DFF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4449-DF5B-46EC-9E14-BE27803FACCF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0E0D-8BA5-45A5-9594-4A428B410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1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3391-7699-490E-A0CD-E735BF21F4F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ACBA-C789-4690-B00D-5EF640AE2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04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FD4F-6CFB-492E-ABAE-BC3E48ECA73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9EBF-858A-405C-A998-CF917E975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04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CF53-6CA3-4770-B278-B24722FFA13A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CAD856-8EF6-4472-A46F-7386E3B9B3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41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CBEC-E1D6-46C2-980C-B59DEC15E1C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333EC6-9BFA-4A4C-9244-E426306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22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3E26-CDE8-4076-A2A7-A034B71E0231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358873-DCFC-41BE-9F69-154D00360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08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4508D3-5D0B-48EC-94CA-45C897CB5B3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AF786A-797B-4EB4-82A6-58E4973FDA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2" r:id="rId2"/>
    <p:sldLayoutId id="2147483928" r:id="rId3"/>
    <p:sldLayoutId id="2147483923" r:id="rId4"/>
    <p:sldLayoutId id="2147483924" r:id="rId5"/>
    <p:sldLayoutId id="2147483925" r:id="rId6"/>
    <p:sldLayoutId id="2147483929" r:id="rId7"/>
    <p:sldLayoutId id="2147483930" r:id="rId8"/>
    <p:sldLayoutId id="2147483931" r:id="rId9"/>
    <p:sldLayoutId id="2147483926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xeb1KZYrz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altLang="ru-RU" sz="88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ТАНЦЫ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ru-RU" altLang="ru-RU" sz="5400" smtClean="0"/>
              <a:t>   Спасибо за внимание!</a:t>
            </a:r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1700213"/>
            <a:ext cx="7308850" cy="4968875"/>
          </a:xfrm>
        </p:spPr>
        <p:txBody>
          <a:bodyPr/>
          <a:lstStyle/>
          <a:p>
            <a:pPr algn="ctr">
              <a:defRPr/>
            </a:pPr>
            <a:r>
              <a:rPr lang="ru-RU" sz="3200" dirty="0"/>
              <a:t>Самым модным танцем тогда был </a:t>
            </a:r>
          </a:p>
          <a:p>
            <a:pPr marL="0" indent="0" algn="ctr">
              <a:buFont typeface="Symbol" panose="05050102010706020507" pitchFamily="18" charset="2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МЕНУЭТ.</a:t>
            </a:r>
          </a:p>
          <a:p>
            <a:pPr marL="0" indent="0" algn="ctr">
              <a:buFont typeface="Symbol" panose="05050102010706020507" pitchFamily="18" charset="2"/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называли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королем танцев и танцем королей.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52537"/>
          </a:xfrm>
        </p:spPr>
        <p:txBody>
          <a:bodyPr/>
          <a:lstStyle/>
          <a:p>
            <a:r>
              <a:rPr lang="ru-RU" altLang="ru-RU" smtClean="0"/>
              <a:t>Сегодня мы отправимся в</a:t>
            </a:r>
            <a:br>
              <a:rPr lang="ru-RU" altLang="ru-RU" smtClean="0"/>
            </a:br>
            <a:r>
              <a:rPr lang="ru-RU" altLang="ru-RU" smtClean="0"/>
              <a:t> </a:t>
            </a:r>
            <a:r>
              <a:rPr lang="en-US" altLang="ru-RU" smtClean="0"/>
              <a:t>XVIII </a:t>
            </a:r>
            <a:r>
              <a:rPr lang="ru-RU" altLang="ru-RU" smtClean="0"/>
              <a:t>век.</a:t>
            </a:r>
          </a:p>
        </p:txBody>
      </p:sp>
      <p:pic>
        <p:nvPicPr>
          <p:cNvPr id="922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40175"/>
            <a:ext cx="399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Все знатные люди учились его танцевать.</a:t>
            </a:r>
          </a:p>
        </p:txBody>
      </p:sp>
      <p:sp>
        <p:nvSpPr>
          <p:cNvPr id="10243" name="Объект 1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840163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менуэт был деревенским танцем и возник в одной из провинций Франции. </a:t>
            </a:r>
          </a:p>
          <a:p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его название произошло от французских слов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 шаг».</a:t>
            </a:r>
          </a:p>
        </p:txBody>
      </p:sp>
      <p:pic>
        <p:nvPicPr>
          <p:cNvPr id="10244" name="Объект 1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0363" y="2492375"/>
            <a:ext cx="4498975" cy="3195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628775"/>
            <a:ext cx="7705725" cy="5040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Послушайте и посмотрите</a:t>
            </a:r>
            <a:br>
              <a:rPr lang="ru-RU" dirty="0"/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Менуэт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Л.Боккерини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https://youtu.be/lxeb1KZYrzA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3663" y="476250"/>
            <a:ext cx="6416675" cy="939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такого композитора, который не написал хотя бы один менуэт. Они были разными по настроению музыки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altLang="ru-RU" sz="9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ПОЛОНЕЗ</a:t>
            </a:r>
          </a:p>
        </p:txBody>
      </p:sp>
      <p:sp>
        <p:nvSpPr>
          <p:cNvPr id="1229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484313"/>
            <a:ext cx="5472113" cy="423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61928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590675"/>
            <a:ext cx="7823200" cy="4535488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ctr" eaLnBrk="1" fontAlgn="auto" hangingPunct="1"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танец-шествие в умеренном темпе, имеющий польское происхождение. Исполнялся, как правило, в начале балов, подчёркивая возвышенный характер праздника. </a:t>
            </a:r>
          </a:p>
          <a:p>
            <a:pPr marL="342900" indent="-342900" algn="ctr" eaLnBrk="1" fontAlgn="auto" hangingPunct="1"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полонезе танцующие пары двигаются по установленным правилами геометрическим фигурам.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Полонез -польский торжественный</a:t>
            </a:r>
            <a:endParaRPr lang="ru-RU" altLang="ru-RU" sz="3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65125" y="1484313"/>
            <a:ext cx="3873500" cy="4752975"/>
          </a:xfrm>
        </p:spPr>
        <p:txBody>
          <a:bodyPr>
            <a:normAutofit fontScale="77500" lnSpcReduction="20000"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Во всех областях Польши народный его танцевали с припевками. Спевший самый красивый куплет получал право вести танец. Его, в свою очередь, мог сменить через несколько фигур новый победитель. Полонез был одним из самых любимых поляками народных танцев. Его сравнительно незатейливую хореографию крестьяне старательно украшали дополнительными деталями.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>
          <a:xfrm>
            <a:off x="857250" y="620713"/>
            <a:ext cx="3352800" cy="720725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ПОЛОНЕЗ</a:t>
            </a:r>
          </a:p>
        </p:txBody>
      </p:sp>
      <p:pic>
        <p:nvPicPr>
          <p:cNvPr id="15364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73238"/>
            <a:ext cx="4206875" cy="3095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08275"/>
            <a:ext cx="7126287" cy="2100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Ф.Шопен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Полонез Ля мажор</a:t>
            </a:r>
            <a:r>
              <a:rPr lang="ru-RU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</a:t>
            </a:r>
            <a:br>
              <a:rPr lang="ru-RU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https://youtu.be/OzCaYIa2sYE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263" y="1436688"/>
            <a:ext cx="7413625" cy="6238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4400" dirty="0">
                <a:ea typeface="+mj-ea"/>
                <a:cs typeface="+mj-cs"/>
              </a:rPr>
              <a:t>Послушайте и посмотрите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191</TotalTime>
  <Words>145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Candara</vt:lpstr>
      <vt:lpstr>Symbol</vt:lpstr>
      <vt:lpstr>Calibri</vt:lpstr>
      <vt:lpstr>Monotype Corsiva</vt:lpstr>
      <vt:lpstr>Times New Roman</vt:lpstr>
      <vt:lpstr>Волна</vt:lpstr>
      <vt:lpstr>ТАНЦЫ</vt:lpstr>
      <vt:lpstr>Сегодня мы отправимся в  XVIII век.</vt:lpstr>
      <vt:lpstr>Все знатные люди учились его танцевать.</vt:lpstr>
      <vt:lpstr>Послушайте и посмотрите Менуэт Л.Боккерини:   ссылка  https://youtu.be/lxeb1KZYrzA   </vt:lpstr>
      <vt:lpstr>ПОЛОНЕЗ</vt:lpstr>
      <vt:lpstr>Презентация PowerPoint</vt:lpstr>
      <vt:lpstr>Полонез -польский торжественный</vt:lpstr>
      <vt:lpstr>ПОЛОНЕЗ</vt:lpstr>
      <vt:lpstr>Ф.Шопен Полонез Ля мажор ссылка https://youtu.be/OzCaYIa2sYE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полонез</dc:title>
  <dc:creator>User</dc:creator>
  <cp:lastModifiedBy>alex</cp:lastModifiedBy>
  <cp:revision>29</cp:revision>
  <dcterms:created xsi:type="dcterms:W3CDTF">2011-03-25T12:41:35Z</dcterms:created>
  <dcterms:modified xsi:type="dcterms:W3CDTF">2020-04-13T07:09:50Z</dcterms:modified>
</cp:coreProperties>
</file>