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58" r:id="rId5"/>
    <p:sldId id="259" r:id="rId6"/>
    <p:sldId id="264" r:id="rId7"/>
    <p:sldId id="260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10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B5983-8954-49BE-B5B7-12D9AE5C32AA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8A3F-C67B-4309-B468-84743AC41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232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B5983-8954-49BE-B5B7-12D9AE5C32AA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8A3F-C67B-4309-B468-84743AC41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551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B5983-8954-49BE-B5B7-12D9AE5C32AA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8A3F-C67B-4309-B468-84743AC41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810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B5983-8954-49BE-B5B7-12D9AE5C32AA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8A3F-C67B-4309-B468-84743AC412C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72609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B5983-8954-49BE-B5B7-12D9AE5C32AA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8A3F-C67B-4309-B468-84743AC41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670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B5983-8954-49BE-B5B7-12D9AE5C32AA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8A3F-C67B-4309-B468-84743AC41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907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B5983-8954-49BE-B5B7-12D9AE5C32AA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8A3F-C67B-4309-B468-84743AC41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751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B5983-8954-49BE-B5B7-12D9AE5C32AA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8A3F-C67B-4309-B468-84743AC41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2237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B5983-8954-49BE-B5B7-12D9AE5C32AA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8A3F-C67B-4309-B468-84743AC41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671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B5983-8954-49BE-B5B7-12D9AE5C32AA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8A3F-C67B-4309-B468-84743AC41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659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B5983-8954-49BE-B5B7-12D9AE5C32AA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8A3F-C67B-4309-B468-84743AC41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628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B5983-8954-49BE-B5B7-12D9AE5C32AA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8A3F-C67B-4309-B468-84743AC41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95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B5983-8954-49BE-B5B7-12D9AE5C32AA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8A3F-C67B-4309-B468-84743AC41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875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B5983-8954-49BE-B5B7-12D9AE5C32AA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8A3F-C67B-4309-B468-84743AC41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722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B5983-8954-49BE-B5B7-12D9AE5C32AA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8A3F-C67B-4309-B468-84743AC41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347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B5983-8954-49BE-B5B7-12D9AE5C32AA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8A3F-C67B-4309-B468-84743AC41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915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B5983-8954-49BE-B5B7-12D9AE5C32AA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8A3F-C67B-4309-B468-84743AC41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881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8B5983-8954-49BE-B5B7-12D9AE5C32AA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98A3F-C67B-4309-B468-84743AC41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0187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4613" y="-2244436"/>
            <a:ext cx="9144000" cy="390184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Опера П.И Чайковского «Евгений Онегин».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2149434"/>
            <a:ext cx="8825658" cy="3489366"/>
          </a:xfrm>
        </p:spPr>
        <p:txBody>
          <a:bodyPr>
            <a:normAutofit/>
          </a:bodyPr>
          <a:lstStyle/>
          <a:p>
            <a:r>
              <a:rPr lang="ru-RU" sz="1200" dirty="0" smtClean="0"/>
              <a:t>Автор. Александр Пушкин.</a:t>
            </a:r>
          </a:p>
          <a:p>
            <a:r>
              <a:rPr lang="ru-RU" sz="1200" dirty="0" smtClean="0"/>
              <a:t>Оригинальное название: Евгений Онегин.</a:t>
            </a:r>
          </a:p>
          <a:p>
            <a:r>
              <a:rPr lang="ru-RU" sz="1200" dirty="0" smtClean="0"/>
              <a:t>Переводчик. Владимир Набоков.</a:t>
            </a:r>
          </a:p>
          <a:p>
            <a:r>
              <a:rPr lang="ru-RU" sz="1200" dirty="0" smtClean="0"/>
              <a:t>Страна. Россия.</a:t>
            </a:r>
          </a:p>
          <a:p>
            <a:r>
              <a:rPr lang="ru-RU" sz="1200" dirty="0" smtClean="0"/>
              <a:t>Жанр. Роман, стих.</a:t>
            </a:r>
          </a:p>
          <a:p>
            <a:r>
              <a:rPr lang="ru-RU" sz="1200" dirty="0" smtClean="0"/>
              <a:t>Год издания. 1825-1832.</a:t>
            </a:r>
          </a:p>
          <a:p>
            <a:endParaRPr lang="ru-RU" sz="1200" dirty="0" smtClean="0"/>
          </a:p>
          <a:p>
            <a:endParaRPr lang="ru-RU" sz="12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137" y="2018805"/>
            <a:ext cx="2748458" cy="402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2211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9107" y="-231282"/>
            <a:ext cx="5092906" cy="1574808"/>
          </a:xfrm>
        </p:spPr>
        <p:txBody>
          <a:bodyPr/>
          <a:lstStyle/>
          <a:p>
            <a:r>
              <a:rPr lang="ru-RU" dirty="0" smtClean="0"/>
              <a:t>Композитор.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6" r="5336"/>
          <a:stretch>
            <a:fillRect/>
          </a:stretch>
        </p:blipFill>
        <p:spPr/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154954" y="1780674"/>
            <a:ext cx="5084979" cy="468429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Петр Ильич Чайковский родился 25 апреля  1840 года в заводском поселке Воткинск, в Удмуртии в семье горного инженера, директора Камско- Боткинских заводов. В Воткинске, а с шестилетнего возраста в Алапаевске ( на Урале) протекли ранние детские годы композитора. Народные песни- по преимуществу протяжные, лирические напевы рыбаков, часто по вечерам звучавшие с озера, - были первыми, наиболее  яркими, музыкальными впечатлениями Чайковского.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267298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150" y="-247324"/>
            <a:ext cx="5092906" cy="1574808"/>
          </a:xfrm>
        </p:spPr>
        <p:txBody>
          <a:bodyPr/>
          <a:lstStyle/>
          <a:p>
            <a:r>
              <a:rPr lang="ru-RU" dirty="0" smtClean="0"/>
              <a:t>Поэт.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6" r="7576"/>
          <a:stretch>
            <a:fillRect/>
          </a:stretch>
        </p:blipFill>
        <p:spPr/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953210" y="1620253"/>
            <a:ext cx="5084979" cy="4094747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Александр Сергеевич Пушкин родился 26 мая 1799 года в Москве в дворянской помещичьей семье ( отец его был майор в отставке) в день праздника Вознесения. Будущего поэта крестили 8 июня в церкви Богоявления в Елохове,  В Москве прошло детство поэта, в доме его родителей собирались самые известные писатели. Будущий поэт рано познакомился с русской и французской  литературой.  Воспитанный в литературной среде, будущий поэт рано удивил всех своими стихами. В письмах друзей дома можно прочитать замечательные слова:» Три Пушкина а Москве, и все они поэты».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9508059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Сюжет.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46111" y="1152983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Сюжет «Евгения Онегина» хорошо известен. Татьяна сразу полюбила Онегина, а он сумел полюбить ее после глубоких потрясений, происшедших в его охлажденной душе. Но, не смотря на то, что они любят друг друга, они не могут соединить свою судьбу. И виноваты в этом не внешние обстоятельства, а их собственные ошибки, их неумение найти правильный путь в жизни.</a:t>
            </a:r>
          </a:p>
          <a:p>
            <a:pPr marL="0" indent="0">
              <a:buNone/>
            </a:pPr>
            <a:r>
              <a:rPr lang="ru-RU" dirty="0" smtClean="0"/>
              <a:t>Над причинами этих ошибок заставляет Пушкин размышлять своего читателя.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877" y="3966410"/>
            <a:ext cx="3697178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568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Музыкальный замысел.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Мелодия, красивая, пластичная, предающая тончайшие оттенки чувства,- самое сильное  из музыкально- выразительных средств в искусстве Чайковского. И музыкальный образ Татьяны создается прежде всего чудесными  мелодиями  в которых часто слышатся отзвуки задушевной русский  романсовой лирики.</a:t>
            </a:r>
          </a:p>
          <a:p>
            <a:pPr marL="0" indent="0">
              <a:buNone/>
            </a:pPr>
            <a:r>
              <a:rPr lang="ru-RU" dirty="0" smtClean="0"/>
              <a:t>Музыкальный замысел заключается в том чтобы показать образ Героев в опере их чувства.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441" y="4150658"/>
            <a:ext cx="5053263" cy="255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3392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774" y="-15958"/>
            <a:ext cx="9404723" cy="1400530"/>
          </a:xfrm>
        </p:spPr>
        <p:txBody>
          <a:bodyPr/>
          <a:lstStyle/>
          <a:p>
            <a:pPr algn="ctr"/>
            <a:r>
              <a:rPr lang="ru-RU" dirty="0" smtClean="0"/>
              <a:t>Главные герои.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774" y="732433"/>
            <a:ext cx="2498142" cy="2411818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17774" y="775291"/>
            <a:ext cx="2498142" cy="241181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15"/>
          </p:nvPr>
        </p:nvSpPr>
        <p:spPr>
          <a:xfrm>
            <a:off x="632947" y="3144252"/>
            <a:ext cx="2946866" cy="3112085"/>
          </a:xfrm>
        </p:spPr>
        <p:txBody>
          <a:bodyPr/>
          <a:lstStyle/>
          <a:p>
            <a:r>
              <a:rPr lang="ru-RU" dirty="0"/>
              <a:t>Главное действующее лицо  в романе- молодой дворянин. Евгений Онегин- показан автором как человек с очень сложным и противоречивым характером. Поэт не скрывает его недостатков и не старается оправдать их. И в то же время читатель узнает, что сам Пушкин подружился с ним, что поэту нравились «его черты», что он проводил с Онегиным ночи на набережной Невы.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3883659" y="732433"/>
            <a:ext cx="2936241" cy="241181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16"/>
          </p:nvPr>
        </p:nvSpPr>
        <p:spPr>
          <a:xfrm>
            <a:off x="3873106" y="3187108"/>
            <a:ext cx="2946794" cy="306922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Музыкальный образ Татьяны создается прежде всего чудесными мелодиями, в которых часто слышатся отзвуки задушевной русской романсовой лирики. Первое знакомство с Татьяной происходит, в сущности до появления ее на сцене и даже до поднятия занавеса. О «чистой женственной красоте девической душе»  Задумчивая и грустная мелодия здесь говорит о мечтаниях Татьяны, о стремлении её к счастью и о том. Что мечтам о счастье не суждено сбыться.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7124700" y="732433"/>
            <a:ext cx="2932113" cy="24546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17"/>
          </p:nvPr>
        </p:nvSpPr>
        <p:spPr>
          <a:xfrm>
            <a:off x="7124700" y="3387664"/>
            <a:ext cx="2932113" cy="286867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Ленский- герой романа в стихах А.С. Пушкина» Евгений Онегин» (1823-1831), сосед Евгения Онегина по мнению. Красивый и богатый 18-летний юноша, представлен, как и Онегин, чужаком среди окрестных помещиков- крепостников и невежд. Блестяще образованный. Знаток немецкой философии и литературы, восторженный мечтатель и романтик, далекий  от практической жизни и повседневной прозы. Он тоже старается избегать общества  господ </a:t>
            </a:r>
            <a:r>
              <a:rPr lang="ru-RU" dirty="0"/>
              <a:t>с</a:t>
            </a:r>
            <a:r>
              <a:rPr lang="ru-RU" dirty="0" smtClean="0"/>
              <a:t>оседственных селений»     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659" y="684307"/>
            <a:ext cx="2936241" cy="250280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081" y="684307"/>
            <a:ext cx="2924476" cy="270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4485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Действующие лица.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Ларина, помещица, меццо-сопрано  </a:t>
            </a:r>
          </a:p>
          <a:p>
            <a:pPr marL="0" indent="0">
              <a:buNone/>
            </a:pPr>
            <a:r>
              <a:rPr lang="ru-RU" dirty="0" smtClean="0"/>
              <a:t>Ее дочери:</a:t>
            </a:r>
          </a:p>
          <a:p>
            <a:pPr marL="0" indent="0">
              <a:buNone/>
            </a:pPr>
            <a:r>
              <a:rPr lang="ru-RU" dirty="0" smtClean="0"/>
              <a:t>Татьяна, Сопрано</a:t>
            </a:r>
          </a:p>
          <a:p>
            <a:pPr marL="0" indent="0">
              <a:buNone/>
            </a:pPr>
            <a:r>
              <a:rPr lang="ru-RU" dirty="0" smtClean="0"/>
              <a:t>Ольга, меццо- сопрано</a:t>
            </a:r>
          </a:p>
          <a:p>
            <a:pPr marL="0" indent="0">
              <a:buNone/>
            </a:pPr>
            <a:r>
              <a:rPr lang="ru-RU" dirty="0" smtClean="0"/>
              <a:t>Филипьевна, няня, меццо- сопрано</a:t>
            </a:r>
          </a:p>
          <a:p>
            <a:pPr marL="0" indent="0">
              <a:buNone/>
            </a:pPr>
            <a:r>
              <a:rPr lang="ru-RU" dirty="0" smtClean="0"/>
              <a:t>Евгений Онегин, баритон</a:t>
            </a:r>
          </a:p>
          <a:p>
            <a:pPr marL="0" indent="0">
              <a:buNone/>
            </a:pPr>
            <a:r>
              <a:rPr lang="ru-RU" dirty="0" smtClean="0"/>
              <a:t>Ленский, тенор</a:t>
            </a:r>
          </a:p>
          <a:p>
            <a:pPr marL="0" indent="0">
              <a:buNone/>
            </a:pPr>
            <a:r>
              <a:rPr lang="ru-RU" dirty="0" smtClean="0"/>
              <a:t>Князь Гремин, бас</a:t>
            </a:r>
          </a:p>
          <a:p>
            <a:pPr marL="0" indent="0">
              <a:buNone/>
            </a:pPr>
            <a:r>
              <a:rPr lang="ru-RU" dirty="0" smtClean="0"/>
              <a:t>Зарецкий, бас</a:t>
            </a:r>
          </a:p>
          <a:p>
            <a:pPr marL="0" indent="0">
              <a:buNone/>
            </a:pPr>
            <a:r>
              <a:rPr lang="ru-RU" dirty="0" smtClean="0"/>
              <a:t>Трику. Француз, тенор</a:t>
            </a:r>
          </a:p>
          <a:p>
            <a:pPr marL="0" indent="0">
              <a:buNone/>
            </a:pPr>
            <a:r>
              <a:rPr lang="ru-RU" dirty="0" smtClean="0"/>
              <a:t>Гильо, камердинер, без слов</a:t>
            </a:r>
          </a:p>
          <a:p>
            <a:pPr marL="0" indent="0">
              <a:buNone/>
            </a:pPr>
            <a:r>
              <a:rPr lang="ru-RU" dirty="0" smtClean="0"/>
              <a:t>Крестьяне, крестьянки, гости на балу, помещики и помещицы, офицеры.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36728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5984" y="0"/>
            <a:ext cx="10122647" cy="1447800"/>
          </a:xfrm>
        </p:spPr>
        <p:txBody>
          <a:bodyPr/>
          <a:lstStyle/>
          <a:p>
            <a:pPr algn="ctr"/>
            <a:r>
              <a:rPr lang="ru-RU" sz="4400" dirty="0" smtClean="0"/>
              <a:t>Спасибо за внимание!!!</a:t>
            </a:r>
            <a:endParaRPr lang="ru-RU" sz="4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113" y="1716505"/>
            <a:ext cx="7483602" cy="502218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866021" y="4476749"/>
            <a:ext cx="5101389" cy="2037346"/>
          </a:xfrm>
        </p:spPr>
        <p:txBody>
          <a:bodyPr/>
          <a:lstStyle/>
          <a:p>
            <a:pPr algn="r"/>
            <a:r>
              <a:rPr lang="ru-RU" dirty="0" smtClean="0"/>
              <a:t>Презентацию подготовила</a:t>
            </a:r>
          </a:p>
          <a:p>
            <a:pPr algn="r"/>
            <a:r>
              <a:rPr lang="ru-RU" dirty="0" smtClean="0"/>
              <a:t>Ученица 8 класса</a:t>
            </a:r>
          </a:p>
          <a:p>
            <a:pPr algn="r"/>
            <a:r>
              <a:rPr lang="ru-RU" dirty="0" smtClean="0"/>
              <a:t>Быкова Анна.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9815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Фиолетовый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126</TotalTime>
  <Words>635</Words>
  <Application>Microsoft Office PowerPoint</Application>
  <PresentationFormat>Широкоэкранный</PresentationFormat>
  <Paragraphs>39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Ион</vt:lpstr>
      <vt:lpstr>Опера П.И Чайковского «Евгений Онегин».</vt:lpstr>
      <vt:lpstr>Композитор.</vt:lpstr>
      <vt:lpstr>Поэт.</vt:lpstr>
      <vt:lpstr>Сюжет.</vt:lpstr>
      <vt:lpstr>Музыкальный замысел.</vt:lpstr>
      <vt:lpstr>Главные герои.</vt:lpstr>
      <vt:lpstr>Действующие лица.</vt:lpstr>
      <vt:lpstr>Спасибо за внимание!!!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Опера «Евгений Онегин».</dc:title>
  <dc:creator>Admin</dc:creator>
  <cp:lastModifiedBy>Admin</cp:lastModifiedBy>
  <cp:revision>15</cp:revision>
  <dcterms:created xsi:type="dcterms:W3CDTF">2013-12-14T12:19:58Z</dcterms:created>
  <dcterms:modified xsi:type="dcterms:W3CDTF">2013-12-16T18:22:33Z</dcterms:modified>
</cp:coreProperties>
</file>