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7" r:id="rId2"/>
    <p:sldId id="271" r:id="rId3"/>
    <p:sldId id="276" r:id="rId4"/>
    <p:sldId id="273" r:id="rId5"/>
  </p:sldIdLst>
  <p:sldSz cx="12188825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706" autoAdjust="0"/>
  </p:normalViewPr>
  <p:slideViewPr>
    <p:cSldViewPr>
      <p:cViewPr varScale="1">
        <p:scale>
          <a:sx n="85" d="100"/>
          <a:sy n="85" d="100"/>
        </p:scale>
        <p:origin x="180" y="8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07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1A6996F-9140-45FD-B3F9-371DD8D7763D}" type="datetime1">
              <a:rPr lang="ru-RU" smtClean="0"/>
              <a:t>11.04.2020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4AF2C6B-0C1B-4F88-BCBA-898BA50DE7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0930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B63A6F-4E7A-4E6E-9012-F96274AEF6B2}" type="datetime1">
              <a:rPr lang="ru-RU" smtClean="0"/>
              <a:pPr/>
              <a:t>11.04.2020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F8E53BB-F993-49A1-9E37-CA3E5BE0709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60987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8E53BB-F993-49A1-9E37-CA3E5BE0709B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1586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8E53BB-F993-49A1-9E37-CA3E5BE0709B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3371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8E53BB-F993-49A1-9E37-CA3E5BE0709B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6352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12188825" cy="4449836"/>
          </a:xfrm>
          <a:custGeom>
            <a:avLst/>
            <a:gdLst>
              <a:gd name="connsiteX0" fmla="*/ 0 w 12188825"/>
              <a:gd name="connsiteY0" fmla="*/ 0 h 5545334"/>
              <a:gd name="connsiteX1" fmla="*/ 12188825 w 12188825"/>
              <a:gd name="connsiteY1" fmla="*/ 0 h 5545334"/>
              <a:gd name="connsiteX2" fmla="*/ 12188825 w 12188825"/>
              <a:gd name="connsiteY2" fmla="*/ 4181566 h 5545334"/>
              <a:gd name="connsiteX3" fmla="*/ 6105607 w 12188825"/>
              <a:gd name="connsiteY3" fmla="*/ 4449836 h 5545334"/>
              <a:gd name="connsiteX4" fmla="*/ 1 w 12188825"/>
              <a:gd name="connsiteY4" fmla="*/ 4179342 h 5545334"/>
              <a:gd name="connsiteX5" fmla="*/ 1 w 12188825"/>
              <a:gd name="connsiteY5" fmla="*/ 5545334 h 5545334"/>
              <a:gd name="connsiteX6" fmla="*/ 0 w 12188825"/>
              <a:gd name="connsiteY6" fmla="*/ 0 h 5545334"/>
              <a:gd name="connsiteX0" fmla="*/ 0 w 12188825"/>
              <a:gd name="connsiteY0" fmla="*/ 0 h 4449836"/>
              <a:gd name="connsiteX1" fmla="*/ 12188825 w 12188825"/>
              <a:gd name="connsiteY1" fmla="*/ 0 h 4449836"/>
              <a:gd name="connsiteX2" fmla="*/ 12188825 w 12188825"/>
              <a:gd name="connsiteY2" fmla="*/ 4181566 h 4449836"/>
              <a:gd name="connsiteX3" fmla="*/ 6105607 w 12188825"/>
              <a:gd name="connsiteY3" fmla="*/ 4449836 h 4449836"/>
              <a:gd name="connsiteX4" fmla="*/ 1 w 12188825"/>
              <a:gd name="connsiteY4" fmla="*/ 4179342 h 4449836"/>
              <a:gd name="connsiteX5" fmla="*/ 0 w 12188825"/>
              <a:gd name="connsiteY5" fmla="*/ 0 h 4449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4449836">
                <a:moveTo>
                  <a:pt x="0" y="0"/>
                </a:moveTo>
                <a:lnTo>
                  <a:pt x="12188825" y="0"/>
                </a:lnTo>
                <a:lnTo>
                  <a:pt x="12188825" y="4181566"/>
                </a:lnTo>
                <a:cubicBezTo>
                  <a:pt x="10420785" y="4351787"/>
                  <a:pt x="8336850" y="4449836"/>
                  <a:pt x="6105607" y="4449836"/>
                </a:cubicBezTo>
                <a:cubicBezTo>
                  <a:pt x="3864934" y="4449836"/>
                  <a:pt x="1772815" y="4350957"/>
                  <a:pt x="1" y="4179342"/>
                </a:cubicBezTo>
                <a:cubicBezTo>
                  <a:pt x="1" y="2786228"/>
                  <a:pt x="0" y="1393114"/>
                  <a:pt x="0" y="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7" name="Прямоугольник 12"/>
          <p:cNvSpPr/>
          <p:nvPr/>
        </p:nvSpPr>
        <p:spPr>
          <a:xfrm flipV="1">
            <a:off x="1" y="4179342"/>
            <a:ext cx="12188824" cy="1785092"/>
          </a:xfrm>
          <a:custGeom>
            <a:avLst/>
            <a:gdLst/>
            <a:ahLst/>
            <a:cxnLst/>
            <a:rect l="l" t="t" r="r" b="b"/>
            <a:pathLst>
              <a:path w="12188824" h="1785092">
                <a:moveTo>
                  <a:pt x="0" y="0"/>
                </a:moveTo>
                <a:lnTo>
                  <a:pt x="12188824" y="0"/>
                </a:lnTo>
                <a:lnTo>
                  <a:pt x="12188824" y="1782868"/>
                </a:lnTo>
                <a:cubicBezTo>
                  <a:pt x="10420784" y="1612647"/>
                  <a:pt x="8336849" y="1514598"/>
                  <a:pt x="6105606" y="1514598"/>
                </a:cubicBezTo>
                <a:cubicBezTo>
                  <a:pt x="3864933" y="1514598"/>
                  <a:pt x="1772814" y="1613477"/>
                  <a:pt x="0" y="178509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 16"/>
          <p:cNvSpPr/>
          <p:nvPr/>
        </p:nvSpPr>
        <p:spPr>
          <a:xfrm flipV="1">
            <a:off x="0" y="4232668"/>
            <a:ext cx="12188825" cy="2625332"/>
          </a:xfrm>
          <a:custGeom>
            <a:avLst/>
            <a:gdLst/>
            <a:ahLst/>
            <a:cxnLst/>
            <a:rect l="l" t="t" r="r" b="b"/>
            <a:pathLst>
              <a:path w="12188825" h="2625332">
                <a:moveTo>
                  <a:pt x="12188819" y="2625332"/>
                </a:moveTo>
                <a:lnTo>
                  <a:pt x="12188819" y="1143000"/>
                </a:lnTo>
                <a:lnTo>
                  <a:pt x="12188819" y="1066800"/>
                </a:lnTo>
                <a:lnTo>
                  <a:pt x="12188825" y="1066800"/>
                </a:lnTo>
                <a:lnTo>
                  <a:pt x="12188825" y="0"/>
                </a:lnTo>
                <a:lnTo>
                  <a:pt x="1" y="0"/>
                </a:lnTo>
                <a:lnTo>
                  <a:pt x="1" y="762000"/>
                </a:lnTo>
                <a:lnTo>
                  <a:pt x="1" y="893566"/>
                </a:lnTo>
                <a:lnTo>
                  <a:pt x="0" y="893566"/>
                </a:lnTo>
                <a:lnTo>
                  <a:pt x="0" y="2417303"/>
                </a:lnTo>
                <a:cubicBezTo>
                  <a:pt x="1730673" y="2256633"/>
                  <a:pt x="3842817" y="2181652"/>
                  <a:pt x="6121030" y="2221419"/>
                </a:cubicBezTo>
                <a:cubicBezTo>
                  <a:pt x="8380478" y="2260858"/>
                  <a:pt x="10472741" y="2407392"/>
                  <a:pt x="12188819" y="2625332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2413" y="1371600"/>
            <a:ext cx="9144000" cy="2743200"/>
          </a:xfrm>
        </p:spPr>
        <p:txBody>
          <a:bodyPr rtlCol="0">
            <a:noAutofit/>
          </a:bodyPr>
          <a:lstStyle>
            <a:lvl1pPr>
              <a:lnSpc>
                <a:spcPct val="85000"/>
              </a:lnSpc>
              <a:defRPr sz="66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1499616" y="4800600"/>
            <a:ext cx="7333488" cy="1371600"/>
          </a:xfrm>
        </p:spPr>
        <p:txBody>
          <a:bodyPr rtlCol="0"/>
          <a:lstStyle>
            <a:lvl1pPr marL="0" indent="0">
              <a:spcBef>
                <a:spcPts val="0"/>
              </a:spcBef>
              <a:buFontTx/>
              <a:buNone/>
              <a:defRPr/>
            </a:lvl1pPr>
            <a:lvl2pPr marL="279082" indent="0">
              <a:buNone/>
              <a:defRPr/>
            </a:lvl2pPr>
          </a:lstStyle>
          <a:p>
            <a:pPr lvl="0" rtl="0"/>
            <a:r>
              <a:rPr lang="ru-RU" noProof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4110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2"/>
          <p:cNvSpPr/>
          <p:nvPr userDrawn="1"/>
        </p:nvSpPr>
        <p:spPr>
          <a:xfrm>
            <a:off x="7466013" y="1"/>
            <a:ext cx="4722806" cy="6353183"/>
          </a:xfrm>
          <a:custGeom>
            <a:avLst/>
            <a:gdLst/>
            <a:ahLst/>
            <a:cxnLst/>
            <a:rect l="l" t="t" r="r" b="b"/>
            <a:pathLst>
              <a:path w="4722806" h="6353183">
                <a:moveTo>
                  <a:pt x="0" y="0"/>
                </a:moveTo>
                <a:lnTo>
                  <a:pt x="4722806" y="0"/>
                </a:lnTo>
                <a:lnTo>
                  <a:pt x="4722806" y="6098225"/>
                </a:lnTo>
                <a:cubicBezTo>
                  <a:pt x="3319459" y="6233334"/>
                  <a:pt x="1717095" y="6322975"/>
                  <a:pt x="0" y="6353183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ик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2" name="Прямоугольник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black">
          <a:xfrm>
            <a:off x="7923211" y="457200"/>
            <a:ext cx="3781439" cy="3276600"/>
          </a:xfrm>
        </p:spPr>
        <p:txBody>
          <a:bodyPr rtlCol="0" anchor="b">
            <a:noAutofit/>
          </a:bodyPr>
          <a:lstStyle>
            <a:lvl1pPr algn="l">
              <a:defRPr sz="40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-3026" y="0"/>
            <a:ext cx="7469039" cy="6366494"/>
          </a:xfrm>
          <a:custGeom>
            <a:avLst/>
            <a:gdLst>
              <a:gd name="connsiteX0" fmla="*/ 0 w 7469039"/>
              <a:gd name="connsiteY0" fmla="*/ 0 h 6508480"/>
              <a:gd name="connsiteX1" fmla="*/ 7469039 w 7469039"/>
              <a:gd name="connsiteY1" fmla="*/ 0 h 6508480"/>
              <a:gd name="connsiteX2" fmla="*/ 7469039 w 7469039"/>
              <a:gd name="connsiteY2" fmla="*/ 6353183 h 6508480"/>
              <a:gd name="connsiteX3" fmla="*/ 6108633 w 7469039"/>
              <a:gd name="connsiteY3" fmla="*/ 6366494 h 6508480"/>
              <a:gd name="connsiteX4" fmla="*/ 3027 w 7469039"/>
              <a:gd name="connsiteY4" fmla="*/ 6096000 h 6508480"/>
              <a:gd name="connsiteX5" fmla="*/ 3027 w 7469039"/>
              <a:gd name="connsiteY5" fmla="*/ 6508480 h 6508480"/>
              <a:gd name="connsiteX6" fmla="*/ 0 w 7469039"/>
              <a:gd name="connsiteY6" fmla="*/ 0 h 6508480"/>
              <a:gd name="connsiteX0" fmla="*/ 0 w 7469039"/>
              <a:gd name="connsiteY0" fmla="*/ 0 h 6366494"/>
              <a:gd name="connsiteX1" fmla="*/ 7469039 w 7469039"/>
              <a:gd name="connsiteY1" fmla="*/ 0 h 6366494"/>
              <a:gd name="connsiteX2" fmla="*/ 7469039 w 7469039"/>
              <a:gd name="connsiteY2" fmla="*/ 6353183 h 6366494"/>
              <a:gd name="connsiteX3" fmla="*/ 6108633 w 7469039"/>
              <a:gd name="connsiteY3" fmla="*/ 6366494 h 6366494"/>
              <a:gd name="connsiteX4" fmla="*/ 3027 w 7469039"/>
              <a:gd name="connsiteY4" fmla="*/ 6096000 h 6366494"/>
              <a:gd name="connsiteX5" fmla="*/ 0 w 7469039"/>
              <a:gd name="connsiteY5" fmla="*/ 0 h 6366494"/>
              <a:gd name="connsiteX0" fmla="*/ 0 w 7469039"/>
              <a:gd name="connsiteY0" fmla="*/ 0 h 6366494"/>
              <a:gd name="connsiteX1" fmla="*/ 7469039 w 7469039"/>
              <a:gd name="connsiteY1" fmla="*/ 0 h 6366494"/>
              <a:gd name="connsiteX2" fmla="*/ 7469039 w 7469039"/>
              <a:gd name="connsiteY2" fmla="*/ 6353183 h 6366494"/>
              <a:gd name="connsiteX3" fmla="*/ 6108633 w 7469039"/>
              <a:gd name="connsiteY3" fmla="*/ 6366494 h 6366494"/>
              <a:gd name="connsiteX4" fmla="*/ 645 w 7469039"/>
              <a:gd name="connsiteY4" fmla="*/ 6096000 h 6366494"/>
              <a:gd name="connsiteX5" fmla="*/ 0 w 7469039"/>
              <a:gd name="connsiteY5" fmla="*/ 0 h 6366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69039" h="6366494">
                <a:moveTo>
                  <a:pt x="0" y="0"/>
                </a:moveTo>
                <a:lnTo>
                  <a:pt x="7469039" y="0"/>
                </a:lnTo>
                <a:lnTo>
                  <a:pt x="7469039" y="6353183"/>
                </a:lnTo>
                <a:cubicBezTo>
                  <a:pt x="7022837" y="6362323"/>
                  <a:pt x="6568869" y="6366494"/>
                  <a:pt x="6108633" y="6366494"/>
                </a:cubicBezTo>
                <a:cubicBezTo>
                  <a:pt x="3867960" y="6366494"/>
                  <a:pt x="1773459" y="6267615"/>
                  <a:pt x="645" y="6096000"/>
                </a:cubicBezTo>
                <a:lnTo>
                  <a:pt x="0" y="0"/>
                </a:lnTo>
                <a:close/>
              </a:path>
            </a:pathLst>
          </a:custGeom>
          <a:noFill/>
        </p:spPr>
        <p:txBody>
          <a:bodyPr tIns="4572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923211" y="3962400"/>
            <a:ext cx="3781439" cy="18288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3823929A-3E92-418D-A066-FED05B31E9AD}" type="datetime1">
              <a:rPr lang="ru-RU" noProof="0" smtClean="0"/>
              <a:t>11.04.2020</a:t>
            </a:fld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382E9EE-A870-438B-947A-FF671DFAFC9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673497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9E7C67-C2BD-4941-A346-AB738764299A}" type="datetime1">
              <a:rPr lang="ru-RU" noProof="0" smtClean="0"/>
              <a:t>11.04.2020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82E9EE-A870-438B-947A-FF671DFAFC9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62593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black">
          <a:xfrm>
            <a:off x="9294812" y="274639"/>
            <a:ext cx="1371602" cy="5897561"/>
          </a:xfrm>
        </p:spPr>
        <p:txBody>
          <a:bodyPr vert="eaVert"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2413" y="274639"/>
            <a:ext cx="7619999" cy="5884321"/>
          </a:xfrm>
        </p:spPr>
        <p:txBody>
          <a:bodyPr vert="eaVert" rtlCol="0"/>
          <a:lstStyle>
            <a:lvl1pPr>
              <a:defRPr/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6D11529E-5616-40BC-9FEC-DF0036DB0CE3}" type="datetime1">
              <a:rPr lang="ru-RU" noProof="0" smtClean="0"/>
              <a:t>11.04.2020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382E9EE-A870-438B-947A-FF671DFAFC9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18576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 baseline="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C470CF-00B8-4C99-93AC-7762F18616F8}" type="datetime1">
              <a:rPr lang="ru-RU" noProof="0" smtClean="0"/>
              <a:t>11.04.2020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82E9EE-A870-438B-947A-FF671DFAFC9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245627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 с фотографи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 flipH="1">
            <a:off x="0" y="0"/>
            <a:ext cx="12188825" cy="3245754"/>
          </a:xfrm>
          <a:custGeom>
            <a:avLst/>
            <a:gdLst/>
            <a:ahLst/>
            <a:cxnLst/>
            <a:rect l="l" t="t" r="r" b="b"/>
            <a:pathLst>
              <a:path w="12188825" h="3245754">
                <a:moveTo>
                  <a:pt x="12188825" y="0"/>
                </a:moveTo>
                <a:lnTo>
                  <a:pt x="0" y="0"/>
                </a:lnTo>
                <a:lnTo>
                  <a:pt x="1" y="2975260"/>
                </a:lnTo>
                <a:cubicBezTo>
                  <a:pt x="1772815" y="3146875"/>
                  <a:pt x="3864934" y="3245754"/>
                  <a:pt x="6105607" y="3245754"/>
                </a:cubicBezTo>
                <a:cubicBezTo>
                  <a:pt x="8336850" y="3245754"/>
                  <a:pt x="10420785" y="3147705"/>
                  <a:pt x="12188825" y="2977484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7" name="Прямоугольник 12"/>
          <p:cNvSpPr/>
          <p:nvPr/>
        </p:nvSpPr>
        <p:spPr>
          <a:xfrm flipH="1" flipV="1">
            <a:off x="0" y="2975260"/>
            <a:ext cx="12188824" cy="1785092"/>
          </a:xfrm>
          <a:custGeom>
            <a:avLst/>
            <a:gdLst/>
            <a:ahLst/>
            <a:cxnLst/>
            <a:rect l="l" t="t" r="r" b="b"/>
            <a:pathLst>
              <a:path w="12188824" h="1785092">
                <a:moveTo>
                  <a:pt x="0" y="0"/>
                </a:moveTo>
                <a:lnTo>
                  <a:pt x="12188824" y="0"/>
                </a:lnTo>
                <a:lnTo>
                  <a:pt x="12188824" y="1782868"/>
                </a:lnTo>
                <a:cubicBezTo>
                  <a:pt x="10420784" y="1612647"/>
                  <a:pt x="8336849" y="1514598"/>
                  <a:pt x="6105606" y="1514598"/>
                </a:cubicBezTo>
                <a:cubicBezTo>
                  <a:pt x="3864933" y="1514598"/>
                  <a:pt x="1772814" y="1613477"/>
                  <a:pt x="0" y="178509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 16"/>
          <p:cNvSpPr/>
          <p:nvPr/>
        </p:nvSpPr>
        <p:spPr>
          <a:xfrm flipH="1" flipV="1">
            <a:off x="0" y="3028586"/>
            <a:ext cx="12188825" cy="3829414"/>
          </a:xfrm>
          <a:custGeom>
            <a:avLst/>
            <a:gdLst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25 w 12188825"/>
              <a:gd name="connsiteY11" fmla="*/ 1600200 h 3829414"/>
              <a:gd name="connsiteX12" fmla="*/ 12188825 w 12188825"/>
              <a:gd name="connsiteY12" fmla="*/ 2270882 h 3829414"/>
              <a:gd name="connsiteX13" fmla="*/ 12188819 w 12188825"/>
              <a:gd name="connsiteY13" fmla="*/ 2270882 h 3829414"/>
              <a:gd name="connsiteX14" fmla="*/ 12188819 w 12188825"/>
              <a:gd name="connsiteY14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25 w 12188825"/>
              <a:gd name="connsiteY11" fmla="*/ 1600200 h 3829414"/>
              <a:gd name="connsiteX12" fmla="*/ 12188825 w 12188825"/>
              <a:gd name="connsiteY12" fmla="*/ 2270882 h 3829414"/>
              <a:gd name="connsiteX13" fmla="*/ 12188819 w 12188825"/>
              <a:gd name="connsiteY13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25 w 12188825"/>
              <a:gd name="connsiteY11" fmla="*/ 1600200 h 3829414"/>
              <a:gd name="connsiteX12" fmla="*/ 12188819 w 12188825"/>
              <a:gd name="connsiteY12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19 w 12188825"/>
              <a:gd name="connsiteY11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19 w 12188825"/>
              <a:gd name="connsiteY10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0 h 3829414"/>
              <a:gd name="connsiteX8" fmla="*/ 12188825 w 12188825"/>
              <a:gd name="connsiteY8" fmla="*/ 0 h 3829414"/>
              <a:gd name="connsiteX9" fmla="*/ 12188819 w 12188825"/>
              <a:gd name="connsiteY9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0 h 3829414"/>
              <a:gd name="connsiteX7" fmla="*/ 12188825 w 12188825"/>
              <a:gd name="connsiteY7" fmla="*/ 0 h 3829414"/>
              <a:gd name="connsiteX8" fmla="*/ 12188819 w 12188825"/>
              <a:gd name="connsiteY8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0 h 3829414"/>
              <a:gd name="connsiteX6" fmla="*/ 12188825 w 12188825"/>
              <a:gd name="connsiteY6" fmla="*/ 0 h 3829414"/>
              <a:gd name="connsiteX7" fmla="*/ 12188819 w 12188825"/>
              <a:gd name="connsiteY7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0 h 3829414"/>
              <a:gd name="connsiteX5" fmla="*/ 12188825 w 12188825"/>
              <a:gd name="connsiteY5" fmla="*/ 0 h 3829414"/>
              <a:gd name="connsiteX6" fmla="*/ 12188819 w 12188825"/>
              <a:gd name="connsiteY6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1 w 12188825"/>
              <a:gd name="connsiteY3" fmla="*/ 0 h 3829414"/>
              <a:gd name="connsiteX4" fmla="*/ 12188825 w 12188825"/>
              <a:gd name="connsiteY4" fmla="*/ 0 h 3829414"/>
              <a:gd name="connsiteX5" fmla="*/ 12188819 w 12188825"/>
              <a:gd name="connsiteY5" fmla="*/ 3829414 h 3829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829414">
                <a:moveTo>
                  <a:pt x="12188819" y="3829414"/>
                </a:moveTo>
                <a:cubicBezTo>
                  <a:pt x="10472741" y="3611474"/>
                  <a:pt x="8380478" y="3464940"/>
                  <a:pt x="6121030" y="3425501"/>
                </a:cubicBezTo>
                <a:cubicBezTo>
                  <a:pt x="3842817" y="3385734"/>
                  <a:pt x="1730673" y="3460715"/>
                  <a:pt x="0" y="3621385"/>
                </a:cubicBezTo>
                <a:cubicBezTo>
                  <a:pt x="0" y="2414257"/>
                  <a:pt x="1" y="1207128"/>
                  <a:pt x="1" y="0"/>
                </a:cubicBezTo>
                <a:lnTo>
                  <a:pt x="12188825" y="0"/>
                </a:lnTo>
                <a:cubicBezTo>
                  <a:pt x="12188823" y="1276471"/>
                  <a:pt x="12188821" y="2552943"/>
                  <a:pt x="12188819" y="382941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2413" y="3505200"/>
            <a:ext cx="9144000" cy="1908446"/>
          </a:xfrm>
        </p:spPr>
        <p:txBody>
          <a:bodyPr rtlCol="0">
            <a:noAutofit/>
          </a:bodyPr>
          <a:lstStyle>
            <a:lvl1pPr>
              <a:lnSpc>
                <a:spcPct val="85000"/>
              </a:lnSpc>
              <a:defRPr sz="66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17" name="Рисунок 16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88825" cy="3141318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" fmla="*/ 0 w 12188825"/>
              <a:gd name="connsiteY0" fmla="*/ 0 h 3141318"/>
              <a:gd name="connsiteX1" fmla="*/ 12188825 w 12188825"/>
              <a:gd name="connsiteY1" fmla="*/ 0 h 3141318"/>
              <a:gd name="connsiteX2" fmla="*/ 12188824 w 12188825"/>
              <a:gd name="connsiteY2" fmla="*/ 2819066 h 3141318"/>
              <a:gd name="connsiteX3" fmla="*/ 6324758 w 12188825"/>
              <a:gd name="connsiteY3" fmla="*/ 3141318 h 3141318"/>
              <a:gd name="connsiteX4" fmla="*/ 0 w 12188825"/>
              <a:gd name="connsiteY4" fmla="*/ 2907554 h 3141318"/>
              <a:gd name="connsiteX5" fmla="*/ 0 w 12188825"/>
              <a:gd name="connsiteY5" fmla="*/ 0 h 314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</p:spPr>
        <p:txBody>
          <a:bodyPr tIns="457200"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501775" y="5562600"/>
            <a:ext cx="7335837" cy="8382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noProof="0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23617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12"/>
          <p:cNvSpPr/>
          <p:nvPr userDrawn="1"/>
        </p:nvSpPr>
        <p:spPr>
          <a:xfrm flipH="1">
            <a:off x="2" y="789993"/>
            <a:ext cx="12188825" cy="5080598"/>
          </a:xfrm>
          <a:custGeom>
            <a:avLst/>
            <a:gdLst/>
            <a:ahLst/>
            <a:cxnLst/>
            <a:rect l="l" t="t" r="r" b="b"/>
            <a:pathLst>
              <a:path w="12188825" h="5080598">
                <a:moveTo>
                  <a:pt x="12188824" y="0"/>
                </a:moveTo>
                <a:cubicBezTo>
                  <a:pt x="10416010" y="171615"/>
                  <a:pt x="8323891" y="270494"/>
                  <a:pt x="6083218" y="270494"/>
                </a:cubicBezTo>
                <a:cubicBezTo>
                  <a:pt x="3851975" y="270494"/>
                  <a:pt x="1768040" y="172445"/>
                  <a:pt x="0" y="2224"/>
                </a:cubicBezTo>
                <a:lnTo>
                  <a:pt x="0" y="1496008"/>
                </a:lnTo>
                <a:lnTo>
                  <a:pt x="0" y="1785092"/>
                </a:lnTo>
                <a:lnTo>
                  <a:pt x="0" y="3295506"/>
                </a:lnTo>
                <a:lnTo>
                  <a:pt x="0" y="3553408"/>
                </a:lnTo>
                <a:lnTo>
                  <a:pt x="0" y="5080598"/>
                </a:lnTo>
                <a:cubicBezTo>
                  <a:pt x="1772814" y="4908983"/>
                  <a:pt x="3864933" y="4810104"/>
                  <a:pt x="6105606" y="4810104"/>
                </a:cubicBezTo>
                <a:cubicBezTo>
                  <a:pt x="8336849" y="4810104"/>
                  <a:pt x="10420784" y="4908153"/>
                  <a:pt x="12188824" y="5078374"/>
                </a:cubicBezTo>
                <a:lnTo>
                  <a:pt x="12188824" y="3553408"/>
                </a:lnTo>
                <a:lnTo>
                  <a:pt x="12188825" y="3553408"/>
                </a:lnTo>
                <a:lnTo>
                  <a:pt x="12188825" y="1496008"/>
                </a:lnTo>
                <a:lnTo>
                  <a:pt x="12188824" y="1496008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5" name="Прямоугольник 12"/>
          <p:cNvSpPr/>
          <p:nvPr userDrawn="1"/>
        </p:nvSpPr>
        <p:spPr>
          <a:xfrm flipH="1">
            <a:off x="2" y="789993"/>
            <a:ext cx="12188825" cy="5078374"/>
          </a:xfrm>
          <a:custGeom>
            <a:avLst/>
            <a:gdLst/>
            <a:ahLst/>
            <a:cxnLst/>
            <a:rect l="l" t="t" r="r" b="b"/>
            <a:pathLst>
              <a:path w="12188825" h="5078374">
                <a:moveTo>
                  <a:pt x="0" y="0"/>
                </a:moveTo>
                <a:lnTo>
                  <a:pt x="0" y="1493784"/>
                </a:lnTo>
                <a:lnTo>
                  <a:pt x="0" y="1782868"/>
                </a:lnTo>
                <a:lnTo>
                  <a:pt x="0" y="3293282"/>
                </a:lnTo>
                <a:lnTo>
                  <a:pt x="0" y="3551184"/>
                </a:lnTo>
                <a:lnTo>
                  <a:pt x="0" y="5078374"/>
                </a:lnTo>
                <a:lnTo>
                  <a:pt x="2" y="5078374"/>
                </a:lnTo>
                <a:lnTo>
                  <a:pt x="2" y="4101849"/>
                </a:lnTo>
                <a:lnTo>
                  <a:pt x="8" y="4101849"/>
                </a:lnTo>
                <a:lnTo>
                  <a:pt x="8" y="4825486"/>
                </a:lnTo>
                <a:cubicBezTo>
                  <a:pt x="1730681" y="4664816"/>
                  <a:pt x="3842825" y="4589835"/>
                  <a:pt x="6121038" y="4629602"/>
                </a:cubicBezTo>
                <a:cubicBezTo>
                  <a:pt x="8380486" y="4669041"/>
                  <a:pt x="10472749" y="4815575"/>
                  <a:pt x="12188824" y="5033515"/>
                </a:cubicBezTo>
                <a:lnTo>
                  <a:pt x="12188824" y="3551184"/>
                </a:lnTo>
                <a:lnTo>
                  <a:pt x="12188825" y="3551184"/>
                </a:lnTo>
                <a:lnTo>
                  <a:pt x="12188825" y="1493784"/>
                </a:lnTo>
                <a:lnTo>
                  <a:pt x="12188824" y="1493784"/>
                </a:lnTo>
                <a:lnTo>
                  <a:pt x="12188824" y="254012"/>
                </a:lnTo>
                <a:cubicBezTo>
                  <a:pt x="10458154" y="414682"/>
                  <a:pt x="8346010" y="489663"/>
                  <a:pt x="6067797" y="449896"/>
                </a:cubicBezTo>
                <a:cubicBezTo>
                  <a:pt x="3808349" y="410457"/>
                  <a:pt x="1716086" y="263923"/>
                  <a:pt x="8" y="45983"/>
                </a:cubicBezTo>
                <a:lnTo>
                  <a:pt x="8" y="977649"/>
                </a:lnTo>
                <a:lnTo>
                  <a:pt x="2" y="97764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black">
          <a:xfrm>
            <a:off x="1522413" y="1371600"/>
            <a:ext cx="9144000" cy="2743200"/>
          </a:xfrm>
        </p:spPr>
        <p:txBody>
          <a:bodyPr rtlCol="0" anchor="b">
            <a:normAutofit/>
          </a:bodyPr>
          <a:lstStyle>
            <a:lvl1pPr algn="l">
              <a:lnSpc>
                <a:spcPct val="85000"/>
              </a:lnSpc>
              <a:defRPr sz="6000" b="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4" y="4267201"/>
            <a:ext cx="7315198" cy="10668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93DCA0-C03F-4492-B007-D22D604FBFE1}" type="datetime1">
              <a:rPr lang="ru-RU" noProof="0" smtClean="0"/>
              <a:t>11.04.2020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82E9EE-A870-438B-947A-FF671DFAFC9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70375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49862" y="1905000"/>
            <a:ext cx="4416552" cy="42672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5CB36C-239E-4093-AC9E-364686CA375C}" type="datetime1">
              <a:rPr lang="ru-RU" noProof="0" smtClean="0"/>
              <a:t>11.04.2020</a:t>
            </a:fld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82E9EE-A870-438B-947A-FF671DFAFC9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544186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68580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22413" y="2666999"/>
            <a:ext cx="4416552" cy="35052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1754" y="1905000"/>
            <a:ext cx="4416552" cy="68580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1754" y="2666999"/>
            <a:ext cx="4416552" cy="35052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 baseline="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4B22A4-F44D-48AB-B396-1D548E7546D2}" type="datetime1">
              <a:rPr lang="ru-RU" noProof="0" smtClean="0"/>
              <a:t>11.04.2020</a:t>
            </a:fld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82E9EE-A870-438B-947A-FF671DFAFC9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26610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7B6D51-9EC1-419F-BAE3-7A474E6AC66A}" type="datetime1">
              <a:rPr lang="ru-RU" noProof="0" smtClean="0"/>
              <a:t>11.04.2020</a:t>
            </a:fld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82E9EE-A870-438B-947A-FF671DFAFC9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18338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29D7FE1F-3016-4FEF-AA39-7ED033BDF267}" type="datetime1">
              <a:rPr lang="ru-RU" noProof="0" smtClean="0"/>
              <a:t>11.04.2020</a:t>
            </a:fld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382E9EE-A870-438B-947A-FF671DFAFC9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87941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7466013" y="1"/>
            <a:ext cx="4722806" cy="6353183"/>
          </a:xfrm>
          <a:custGeom>
            <a:avLst/>
            <a:gdLst/>
            <a:ahLst/>
            <a:cxnLst/>
            <a:rect l="l" t="t" r="r" b="b"/>
            <a:pathLst>
              <a:path w="4722806" h="6353183">
                <a:moveTo>
                  <a:pt x="0" y="0"/>
                </a:moveTo>
                <a:lnTo>
                  <a:pt x="4722806" y="0"/>
                </a:lnTo>
                <a:lnTo>
                  <a:pt x="4722806" y="6098225"/>
                </a:lnTo>
                <a:cubicBezTo>
                  <a:pt x="3319459" y="6233334"/>
                  <a:pt x="1717095" y="6322975"/>
                  <a:pt x="0" y="6353183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ик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2" name="Прямоугольник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black">
          <a:xfrm>
            <a:off x="7923212" y="457200"/>
            <a:ext cx="3781439" cy="3276600"/>
          </a:xfrm>
        </p:spPr>
        <p:txBody>
          <a:bodyPr rtlCol="0" anchor="b">
            <a:noAutofit/>
          </a:bodyPr>
          <a:lstStyle>
            <a:lvl1pPr algn="l">
              <a:defRPr sz="40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8013" y="457200"/>
            <a:ext cx="6324599" cy="5334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923212" y="3962400"/>
            <a:ext cx="3781439" cy="18288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9C725DA3-CD89-4F16-A602-7834A791EF25}" type="datetime1">
              <a:rPr lang="ru-RU" noProof="0" smtClean="0"/>
              <a:t>11.04.2020</a:t>
            </a:fld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382E9EE-A870-438B-947A-FF671DFAFC9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89945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0"/>
            <a:ext cx="12188825" cy="1870938"/>
          </a:xfrm>
          <a:custGeom>
            <a:avLst/>
            <a:gdLst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85846 h 1870938"/>
              <a:gd name="connsiteX3" fmla="*/ 12188825 w 12188825"/>
              <a:gd name="connsiteY3" fmla="*/ 335280 h 1870938"/>
              <a:gd name="connsiteX4" fmla="*/ 12188825 w 12188825"/>
              <a:gd name="connsiteY4" fmla="*/ 1868714 h 1870938"/>
              <a:gd name="connsiteX5" fmla="*/ 6105607 w 12188825"/>
              <a:gd name="connsiteY5" fmla="*/ 1600444 h 1870938"/>
              <a:gd name="connsiteX6" fmla="*/ 1 w 12188825"/>
              <a:gd name="connsiteY6" fmla="*/ 1870938 h 1870938"/>
              <a:gd name="connsiteX7" fmla="*/ 1 w 12188825"/>
              <a:gd name="connsiteY7" fmla="*/ 335280 h 1870938"/>
              <a:gd name="connsiteX8" fmla="*/ 0 w 12188825"/>
              <a:gd name="connsiteY8" fmla="*/ 0 h 1870938"/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85846 h 1870938"/>
              <a:gd name="connsiteX3" fmla="*/ 12188825 w 12188825"/>
              <a:gd name="connsiteY3" fmla="*/ 335280 h 1870938"/>
              <a:gd name="connsiteX4" fmla="*/ 12188825 w 12188825"/>
              <a:gd name="connsiteY4" fmla="*/ 1868714 h 1870938"/>
              <a:gd name="connsiteX5" fmla="*/ 6105607 w 12188825"/>
              <a:gd name="connsiteY5" fmla="*/ 1600444 h 1870938"/>
              <a:gd name="connsiteX6" fmla="*/ 1 w 12188825"/>
              <a:gd name="connsiteY6" fmla="*/ 1870938 h 1870938"/>
              <a:gd name="connsiteX7" fmla="*/ 0 w 12188825"/>
              <a:gd name="connsiteY7" fmla="*/ 0 h 1870938"/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335280 h 1870938"/>
              <a:gd name="connsiteX3" fmla="*/ 12188825 w 12188825"/>
              <a:gd name="connsiteY3" fmla="*/ 1868714 h 1870938"/>
              <a:gd name="connsiteX4" fmla="*/ 6105607 w 12188825"/>
              <a:gd name="connsiteY4" fmla="*/ 1600444 h 1870938"/>
              <a:gd name="connsiteX5" fmla="*/ 1 w 12188825"/>
              <a:gd name="connsiteY5" fmla="*/ 1870938 h 1870938"/>
              <a:gd name="connsiteX6" fmla="*/ 0 w 12188825"/>
              <a:gd name="connsiteY6" fmla="*/ 0 h 1870938"/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1868714 h 1870938"/>
              <a:gd name="connsiteX3" fmla="*/ 6105607 w 12188825"/>
              <a:gd name="connsiteY3" fmla="*/ 1600444 h 1870938"/>
              <a:gd name="connsiteX4" fmla="*/ 1 w 12188825"/>
              <a:gd name="connsiteY4" fmla="*/ 1870938 h 1870938"/>
              <a:gd name="connsiteX5" fmla="*/ 0 w 12188825"/>
              <a:gd name="connsiteY5" fmla="*/ 0 h 1870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1870938">
                <a:moveTo>
                  <a:pt x="0" y="0"/>
                </a:moveTo>
                <a:lnTo>
                  <a:pt x="12188825" y="0"/>
                </a:lnTo>
                <a:lnTo>
                  <a:pt x="12188825" y="1868714"/>
                </a:lnTo>
                <a:cubicBezTo>
                  <a:pt x="10420785" y="1698493"/>
                  <a:pt x="8336850" y="1600444"/>
                  <a:pt x="6105607" y="1600444"/>
                </a:cubicBezTo>
                <a:cubicBezTo>
                  <a:pt x="3864934" y="1600444"/>
                  <a:pt x="1772815" y="1699323"/>
                  <a:pt x="1" y="1870938"/>
                </a:cubicBezTo>
                <a:cubicBezTo>
                  <a:pt x="1" y="1247292"/>
                  <a:pt x="0" y="623646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3" name="Прямоугольник 12"/>
          <p:cNvSpPr/>
          <p:nvPr/>
        </p:nvSpPr>
        <p:spPr>
          <a:xfrm>
            <a:off x="1" y="0"/>
            <a:ext cx="12188824" cy="1812642"/>
          </a:xfrm>
          <a:custGeom>
            <a:avLst/>
            <a:gdLst>
              <a:gd name="connsiteX0" fmla="*/ 0 w 12188824"/>
              <a:gd name="connsiteY0" fmla="*/ 0 h 1812642"/>
              <a:gd name="connsiteX1" fmla="*/ 12188824 w 12188824"/>
              <a:gd name="connsiteY1" fmla="*/ 0 h 1812642"/>
              <a:gd name="connsiteX2" fmla="*/ 12188824 w 12188824"/>
              <a:gd name="connsiteY2" fmla="*/ 1812642 h 1812642"/>
              <a:gd name="connsiteX3" fmla="*/ 6105607 w 12188824"/>
              <a:gd name="connsiteY3" fmla="*/ 1498429 h 1812642"/>
              <a:gd name="connsiteX4" fmla="*/ 1 w 12188824"/>
              <a:gd name="connsiteY4" fmla="*/ 1723203 h 1812642"/>
              <a:gd name="connsiteX5" fmla="*/ 1 w 12188824"/>
              <a:gd name="connsiteY5" fmla="*/ 187545 h 1812642"/>
              <a:gd name="connsiteX6" fmla="*/ 0 w 12188824"/>
              <a:gd name="connsiteY6" fmla="*/ 0 h 1812642"/>
              <a:gd name="connsiteX0" fmla="*/ 0 w 12188824"/>
              <a:gd name="connsiteY0" fmla="*/ 0 h 1812642"/>
              <a:gd name="connsiteX1" fmla="*/ 12188824 w 12188824"/>
              <a:gd name="connsiteY1" fmla="*/ 0 h 1812642"/>
              <a:gd name="connsiteX2" fmla="*/ 12188824 w 12188824"/>
              <a:gd name="connsiteY2" fmla="*/ 1812642 h 1812642"/>
              <a:gd name="connsiteX3" fmla="*/ 6105607 w 12188824"/>
              <a:gd name="connsiteY3" fmla="*/ 1498429 h 1812642"/>
              <a:gd name="connsiteX4" fmla="*/ 1 w 12188824"/>
              <a:gd name="connsiteY4" fmla="*/ 1723203 h 1812642"/>
              <a:gd name="connsiteX5" fmla="*/ 0 w 12188824"/>
              <a:gd name="connsiteY5" fmla="*/ 0 h 181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4" h="1812642">
                <a:moveTo>
                  <a:pt x="0" y="0"/>
                </a:moveTo>
                <a:lnTo>
                  <a:pt x="12188824" y="0"/>
                </a:lnTo>
                <a:lnTo>
                  <a:pt x="12188824" y="1812642"/>
                </a:lnTo>
                <a:cubicBezTo>
                  <a:pt x="10427038" y="1644563"/>
                  <a:pt x="8126377" y="1513957"/>
                  <a:pt x="6105607" y="1498429"/>
                </a:cubicBezTo>
                <a:cubicBezTo>
                  <a:pt x="4065906" y="1482756"/>
                  <a:pt x="1772815" y="1551588"/>
                  <a:pt x="1" y="1723203"/>
                </a:cubicBezTo>
                <a:cubicBezTo>
                  <a:pt x="1" y="1148802"/>
                  <a:pt x="0" y="574401"/>
                  <a:pt x="0" y="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7" name="Прямоугольник 7"/>
          <p:cNvSpPr/>
          <p:nvPr/>
        </p:nvSpPr>
        <p:spPr bwMode="hidden">
          <a:xfrm>
            <a:off x="1" y="6354411"/>
            <a:ext cx="12188824" cy="503589"/>
          </a:xfrm>
          <a:custGeom>
            <a:avLst/>
            <a:gdLst/>
            <a:ahLst/>
            <a:cxnLst/>
            <a:rect l="l" t="t" r="r" b="b"/>
            <a:pathLst>
              <a:path w="12188824" h="503589">
                <a:moveTo>
                  <a:pt x="6105606" y="0"/>
                </a:moveTo>
                <a:cubicBezTo>
                  <a:pt x="8336849" y="0"/>
                  <a:pt x="10420784" y="98049"/>
                  <a:pt x="12188824" y="268270"/>
                </a:cubicBezTo>
                <a:lnTo>
                  <a:pt x="12188824" y="503589"/>
                </a:lnTo>
                <a:lnTo>
                  <a:pt x="0" y="503589"/>
                </a:lnTo>
                <a:lnTo>
                  <a:pt x="0" y="270494"/>
                </a:lnTo>
                <a:cubicBezTo>
                  <a:pt x="1772814" y="98879"/>
                  <a:pt x="3864933" y="0"/>
                  <a:pt x="6105606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>
          <a:xfrm>
            <a:off x="1522414" y="274638"/>
            <a:ext cx="9144000" cy="10969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525138" y="6518274"/>
            <a:ext cx="5864674" cy="320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618412" y="6518274"/>
            <a:ext cx="1676400" cy="320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47021A72-417E-4F4E-81CB-569CE1F22BA5}" type="datetime1">
              <a:rPr lang="ru-RU" noProof="0" smtClean="0"/>
              <a:t>11.04.2020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23412" y="6518274"/>
            <a:ext cx="1143002" cy="320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5382E9EE-A870-438B-947A-FF671DFAFC9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24876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3838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algn="ctr" rtl="0"/>
            <a:r>
              <a:rPr lang="ru-RU" b="1" dirty="0"/>
              <a:t>ФА МИНОР</a:t>
            </a:r>
            <a:r>
              <a:rPr lang="en-US" b="1" dirty="0"/>
              <a:t> (f-moll)</a:t>
            </a:r>
            <a:endParaRPr lang="ru-RU" b="1" dirty="0"/>
          </a:p>
        </p:txBody>
      </p:sp>
      <p:pic>
        <p:nvPicPr>
          <p:cNvPr id="10" name="Рисунок 9" descr="Клавиши пианино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349426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ru-RU" sz="5400" dirty="0"/>
              <a:t>ФА МИНОР – 3 вида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1269877" y="1628800"/>
            <a:ext cx="9937103" cy="5112568"/>
          </a:xfrm>
        </p:spPr>
        <p:txBody>
          <a:bodyPr rtlCol="0"/>
          <a:lstStyle/>
          <a:p>
            <a:pPr rtl="0"/>
            <a:r>
              <a:rPr lang="ru-RU" sz="2800" dirty="0"/>
              <a:t>Натуральный</a:t>
            </a:r>
          </a:p>
          <a:p>
            <a:pPr rtl="0"/>
            <a:r>
              <a:rPr lang="ru-RU" sz="2800" dirty="0"/>
              <a:t>Гармонический</a:t>
            </a:r>
          </a:p>
          <a:p>
            <a:pPr rtl="0"/>
            <a:r>
              <a:rPr lang="ru-RU" sz="2800" dirty="0"/>
              <a:t>Мелодический</a:t>
            </a:r>
          </a:p>
          <a:p>
            <a:pPr rtl="0"/>
            <a:r>
              <a:rPr lang="ru-RU" sz="2800" dirty="0"/>
              <a:t> </a:t>
            </a:r>
          </a:p>
          <a:p>
            <a:pPr rtl="0"/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7F8F1F9-C67E-4DEB-A473-AB75120B04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3427" y="3261493"/>
            <a:ext cx="7422492" cy="3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262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00A09FA2-BFCD-4E08-84ED-07450B5AF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Ступени в фа миноре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8E9C2F5-2C42-4350-B482-7C40B821FB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857" y="1504010"/>
            <a:ext cx="4941168" cy="4941168"/>
          </a:xfrm>
          <a:prstGeom prst="rect">
            <a:avLst/>
          </a:prstGeom>
        </p:spPr>
      </p:pic>
      <p:sp>
        <p:nvSpPr>
          <p:cNvPr id="12" name="Стрелка: вправо 11">
            <a:extLst>
              <a:ext uri="{FF2B5EF4-FFF2-40B4-BE49-F238E27FC236}">
                <a16:creationId xmlns:a16="http://schemas.microsoft.com/office/drawing/2014/main" id="{30F8ECAF-3113-4645-9510-32A83E811650}"/>
              </a:ext>
            </a:extLst>
          </p:cNvPr>
          <p:cNvSpPr/>
          <p:nvPr/>
        </p:nvSpPr>
        <p:spPr>
          <a:xfrm>
            <a:off x="2133972" y="5517232"/>
            <a:ext cx="205852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C81AB24-69D0-4825-9DBD-285B66AB6134}"/>
              </a:ext>
            </a:extLst>
          </p:cNvPr>
          <p:cNvSpPr/>
          <p:nvPr/>
        </p:nvSpPr>
        <p:spPr>
          <a:xfrm>
            <a:off x="981845" y="5373216"/>
            <a:ext cx="1157886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</a:pPr>
            <a:r>
              <a:rPr lang="ru-RU" sz="3600" b="1" dirty="0">
                <a:solidFill>
                  <a:srgbClr val="FF0000"/>
                </a:solidFill>
              </a:rPr>
              <a:t>Фа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205F898D-E5E7-45D1-A785-58747BFC83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4052" y="4414663"/>
            <a:ext cx="2078916" cy="469433"/>
          </a:xfrm>
          <a:prstGeom prst="rect">
            <a:avLst/>
          </a:prstGeom>
        </p:spPr>
      </p:pic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78F2A3C1-1790-451A-8881-CB10F8F2394C}"/>
              </a:ext>
            </a:extLst>
          </p:cNvPr>
          <p:cNvSpPr/>
          <p:nvPr/>
        </p:nvSpPr>
        <p:spPr>
          <a:xfrm>
            <a:off x="1808374" y="4266230"/>
            <a:ext cx="934871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</a:pPr>
            <a:r>
              <a:rPr lang="ru-RU" sz="3600" b="1" dirty="0">
                <a:solidFill>
                  <a:srgbClr val="FF0000"/>
                </a:solidFill>
              </a:rPr>
              <a:t>Ля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8C441958-D743-4CAD-8FBC-21A05A7DF9FF}"/>
              </a:ext>
            </a:extLst>
          </p:cNvPr>
          <p:cNvSpPr/>
          <p:nvPr/>
        </p:nvSpPr>
        <p:spPr>
          <a:xfrm>
            <a:off x="2228365" y="3235456"/>
            <a:ext cx="972254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</a:pPr>
            <a:r>
              <a:rPr lang="ru-RU" sz="3600" b="1" dirty="0">
                <a:solidFill>
                  <a:srgbClr val="FF0000"/>
                </a:solidFill>
              </a:rPr>
              <a:t>До</a:t>
            </a: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08C38FDA-04ED-423D-8DED-91AC3E207F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6683" y="3638506"/>
            <a:ext cx="2078916" cy="469433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A92C45BF-5686-4C68-B6EF-6000D69801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459431">
            <a:off x="4608255" y="6016936"/>
            <a:ext cx="864601" cy="233314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9B4CE7BE-3F40-4F81-B189-0E6F9EB91B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6415524" y="3657583"/>
            <a:ext cx="2991256" cy="469433"/>
          </a:xfrm>
          <a:prstGeom prst="rect">
            <a:avLst/>
          </a:prstGeom>
        </p:spPr>
      </p:pic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A1C64F8D-CD89-47C4-8A4A-D013D07D271A}"/>
              </a:ext>
            </a:extLst>
          </p:cNvPr>
          <p:cNvSpPr/>
          <p:nvPr/>
        </p:nvSpPr>
        <p:spPr>
          <a:xfrm rot="10800000" flipH="1" flipV="1">
            <a:off x="5286545" y="6433268"/>
            <a:ext cx="1470947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</a:pPr>
            <a:r>
              <a:rPr lang="ru-RU" sz="2400" b="1" dirty="0"/>
              <a:t>Фа (Т)</a:t>
            </a:r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7ECE53C3-0050-442B-BF89-3212647206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325570">
            <a:off x="6058290" y="3535306"/>
            <a:ext cx="2393752" cy="2663245"/>
          </a:xfrm>
          <a:prstGeom prst="rect">
            <a:avLst/>
          </a:prstGeom>
        </p:spPr>
      </p:pic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79CC1E07-1518-4FBD-B31D-E509C841AC93}"/>
              </a:ext>
            </a:extLst>
          </p:cNvPr>
          <p:cNvSpPr/>
          <p:nvPr/>
        </p:nvSpPr>
        <p:spPr>
          <a:xfrm flipH="1">
            <a:off x="6740583" y="3595646"/>
            <a:ext cx="123607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</a:pP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C5E515DF-B322-466D-B1D5-23E5AF4D628D}"/>
              </a:ext>
            </a:extLst>
          </p:cNvPr>
          <p:cNvSpPr/>
          <p:nvPr/>
        </p:nvSpPr>
        <p:spPr>
          <a:xfrm flipH="1">
            <a:off x="7966620" y="4397406"/>
            <a:ext cx="8534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prstClr val="black"/>
                </a:solidFill>
              </a:rPr>
              <a:t>Си</a:t>
            </a:r>
            <a:endParaRPr lang="ru-RU" dirty="0"/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79C12327-68FE-4939-8F26-E3B3D7DC79EB}"/>
              </a:ext>
            </a:extLst>
          </p:cNvPr>
          <p:cNvSpPr/>
          <p:nvPr/>
        </p:nvSpPr>
        <p:spPr>
          <a:xfrm flipH="1">
            <a:off x="7503866" y="3133535"/>
            <a:ext cx="2436601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00200" lvl="3" indent="-228600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</a:pPr>
            <a:r>
              <a:rPr lang="ru-RU" sz="3600" b="1" dirty="0"/>
              <a:t>До</a:t>
            </a:r>
          </a:p>
        </p:txBody>
      </p:sp>
    </p:spTree>
    <p:extLst>
      <p:ext uri="{BB962C8B-B14F-4D97-AF65-F5344CB8AC3E}">
        <p14:creationId xmlns:p14="http://schemas.microsoft.com/office/powerpoint/2010/main" val="2118572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/>
            <a:r>
              <a:rPr lang="ru-RU" dirty="0"/>
              <a:t>Главные трезвучия гаммы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ru-RU" dirty="0"/>
              <a:t>Первый пункт списка</a:t>
            </a:r>
          </a:p>
          <a:p>
            <a:pPr rtl="0"/>
            <a:r>
              <a:rPr lang="ru-RU" dirty="0"/>
              <a:t>Второй пункт списка</a:t>
            </a:r>
          </a:p>
          <a:p>
            <a:pPr rtl="0"/>
            <a:r>
              <a:rPr lang="ru-RU" dirty="0"/>
              <a:t>Третий пункт списка</a:t>
            </a: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35769059"/>
              </p:ext>
            </p:extLst>
          </p:nvPr>
        </p:nvGraphicFramePr>
        <p:xfrm>
          <a:off x="6249988" y="1905000"/>
          <a:ext cx="4416426" cy="2590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72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2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21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rtl="0"/>
                      <a:r>
                        <a:rPr lang="ru-RU" noProof="0" dirty="0"/>
                        <a:t>Предмет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noProof="0" dirty="0"/>
                        <a:t>Группа 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noProof="0" dirty="0"/>
                        <a:t>Группа 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rtl="0"/>
                      <a:r>
                        <a:rPr lang="ru-RU" noProof="0" dirty="0"/>
                        <a:t>Предмет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noProof="0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noProof="0" dirty="0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rtl="0"/>
                      <a:r>
                        <a:rPr lang="ru-RU" noProof="0" dirty="0"/>
                        <a:t>Предмет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noProof="0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noProof="0" dirty="0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rtl="0"/>
                      <a:r>
                        <a:rPr lang="ru-RU" noProof="0" dirty="0"/>
                        <a:t>Предмет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noProof="0" dirty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noProof="0" dirty="0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85A9A77-3D54-4BFE-AE74-14ED3A41D8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7189" y="1556792"/>
            <a:ext cx="9239250" cy="421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342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Изогнутые линии 16х9">
  <a:themeElements>
    <a:clrScheme name="Curves_16x9">
      <a:dk1>
        <a:sysClr val="windowText" lastClr="000000"/>
      </a:dk1>
      <a:lt1>
        <a:sysClr val="window" lastClr="FFFFFF"/>
      </a:lt1>
      <a:dk2>
        <a:srgbClr val="1D4D53"/>
      </a:dk2>
      <a:lt2>
        <a:srgbClr val="96D2DA"/>
      </a:lt2>
      <a:accent1>
        <a:srgbClr val="00B1C5"/>
      </a:accent1>
      <a:accent2>
        <a:srgbClr val="49AF0A"/>
      </a:accent2>
      <a:accent3>
        <a:srgbClr val="6457DB"/>
      </a:accent3>
      <a:accent4>
        <a:srgbClr val="CF4895"/>
      </a:accent4>
      <a:accent5>
        <a:srgbClr val="0065E1"/>
      </a:accent5>
      <a:accent6>
        <a:srgbClr val="A84BE1"/>
      </a:accent6>
      <a:hlink>
        <a:srgbClr val="CF4895"/>
      </a:hlink>
      <a:folHlink>
        <a:srgbClr val="7F7F7F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5281_TF02801094.potx" id="{8E3DF06B-641B-4C94-A278-546B0D782D26}" vid="{4503FE3A-8235-467C-ACA3-C3ED3F95DCAB}"/>
    </a:ext>
  </a:extLst>
</a:theme>
</file>

<file path=ppt/theme/theme2.xml><?xml version="1.0" encoding="utf-8"?>
<a:theme xmlns:a="http://schemas.openxmlformats.org/drawingml/2006/main" name="Тема Office">
  <a:themeElements>
    <a:clrScheme name="Curves_16x9">
      <a:dk1>
        <a:sysClr val="windowText" lastClr="000000"/>
      </a:dk1>
      <a:lt1>
        <a:sysClr val="window" lastClr="FFFFFF"/>
      </a:lt1>
      <a:dk2>
        <a:srgbClr val="1D4D53"/>
      </a:dk2>
      <a:lt2>
        <a:srgbClr val="96D2DA"/>
      </a:lt2>
      <a:accent1>
        <a:srgbClr val="00B1C5"/>
      </a:accent1>
      <a:accent2>
        <a:srgbClr val="49AF0A"/>
      </a:accent2>
      <a:accent3>
        <a:srgbClr val="6457DB"/>
      </a:accent3>
      <a:accent4>
        <a:srgbClr val="CF4895"/>
      </a:accent4>
      <a:accent5>
        <a:srgbClr val="0065E1"/>
      </a:accent5>
      <a:accent6>
        <a:srgbClr val="A84BE1"/>
      </a:accent6>
      <a:hlink>
        <a:srgbClr val="CF4895"/>
      </a:hlink>
      <a:folHlink>
        <a:srgbClr val="7F7F7F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Curves_16x9">
      <a:dk1>
        <a:sysClr val="windowText" lastClr="000000"/>
      </a:dk1>
      <a:lt1>
        <a:sysClr val="window" lastClr="FFFFFF"/>
      </a:lt1>
      <a:dk2>
        <a:srgbClr val="1D4D53"/>
      </a:dk2>
      <a:lt2>
        <a:srgbClr val="96D2DA"/>
      </a:lt2>
      <a:accent1>
        <a:srgbClr val="00B1C5"/>
      </a:accent1>
      <a:accent2>
        <a:srgbClr val="49AF0A"/>
      </a:accent2>
      <a:accent3>
        <a:srgbClr val="6457DB"/>
      </a:accent3>
      <a:accent4>
        <a:srgbClr val="CF4895"/>
      </a:accent4>
      <a:accent5>
        <a:srgbClr val="0065E1"/>
      </a:accent5>
      <a:accent6>
        <a:srgbClr val="A84BE1"/>
      </a:accent6>
      <a:hlink>
        <a:srgbClr val="CF4895"/>
      </a:hlink>
      <a:folHlink>
        <a:srgbClr val="7F7F7F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Музыкальная презентация с изогнутыми линиями (широкоэкранный формат)</Template>
  <TotalTime>41</TotalTime>
  <Words>60</Words>
  <Application>Microsoft Office PowerPoint</Application>
  <PresentationFormat>Произвольный</PresentationFormat>
  <Paragraphs>33</Paragraphs>
  <Slides>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Euphemia</vt:lpstr>
      <vt:lpstr>Изогнутые линии 16х9</vt:lpstr>
      <vt:lpstr>ФА МИНОР (f-moll)</vt:lpstr>
      <vt:lpstr>ФА МИНОР – 3 вида</vt:lpstr>
      <vt:lpstr>Ступени в фа миноре</vt:lpstr>
      <vt:lpstr>Главные трезвучия гаммы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 МИНОР</dc:title>
  <dc:creator>Пользователь</dc:creator>
  <cp:lastModifiedBy>Пользователь</cp:lastModifiedBy>
  <cp:revision>4</cp:revision>
  <dcterms:created xsi:type="dcterms:W3CDTF">2020-04-11T16:14:06Z</dcterms:created>
  <dcterms:modified xsi:type="dcterms:W3CDTF">2020-04-11T16:55:35Z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