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4F61-F9CB-41C6-8D9F-860AC6BDFC72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FC42-3854-411B-A5E7-91AC9A4C7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4F61-F9CB-41C6-8D9F-860AC6BDFC72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FC42-3854-411B-A5E7-91AC9A4C7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4F61-F9CB-41C6-8D9F-860AC6BDFC72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FC42-3854-411B-A5E7-91AC9A4C7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4F61-F9CB-41C6-8D9F-860AC6BDFC72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FC42-3854-411B-A5E7-91AC9A4C7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4F61-F9CB-41C6-8D9F-860AC6BDFC72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FC42-3854-411B-A5E7-91AC9A4C7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4F61-F9CB-41C6-8D9F-860AC6BDFC72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FC42-3854-411B-A5E7-91AC9A4C7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4F61-F9CB-41C6-8D9F-860AC6BDFC72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FC42-3854-411B-A5E7-91AC9A4C7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4F61-F9CB-41C6-8D9F-860AC6BDFC72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FC42-3854-411B-A5E7-91AC9A4C7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4F61-F9CB-41C6-8D9F-860AC6BDFC72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FC42-3854-411B-A5E7-91AC9A4C7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4F61-F9CB-41C6-8D9F-860AC6BDFC72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FC42-3854-411B-A5E7-91AC9A4C7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4F61-F9CB-41C6-8D9F-860AC6BDFC72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FCFC42-3854-411B-A5E7-91AC9A4C70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A04F61-F9CB-41C6-8D9F-860AC6BDFC72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FCFC42-3854-411B-A5E7-91AC9A4C70C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4348" y="1214422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Музыка в театре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42910" y="3214686"/>
            <a:ext cx="7643866" cy="1857388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>
              <a:buNone/>
            </a:pPr>
            <a:r>
              <a:rPr lang="ru-RU" dirty="0" smtClean="0"/>
              <a:t>МАУДО </a:t>
            </a:r>
          </a:p>
          <a:p>
            <a:pPr algn="ctr">
              <a:buNone/>
            </a:pPr>
            <a:r>
              <a:rPr lang="ru-RU" dirty="0" smtClean="0"/>
              <a:t>«</a:t>
            </a:r>
            <a:r>
              <a:rPr lang="ru-RU" dirty="0" err="1" smtClean="0"/>
              <a:t>Эжвинская</a:t>
            </a:r>
            <a:r>
              <a:rPr lang="ru-RU" dirty="0" smtClean="0"/>
              <a:t> детская музыкальная школа»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285860"/>
            <a:ext cx="7715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Всего к спектаклю было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написано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23 музыкальных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номера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наибольшую популярность получили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номеров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которые Григ оформил в две оркестровые сюиты.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4071942"/>
            <a:ext cx="778674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СЮИТА - ЭТО МУЗЫКАЛЬНОЕ ПРОИЗВЕДЕНИЕ СОСТОЯЩЕЕ ИЗ НЕСКОЛЬКИХ КОНТРАСТНЫХ ПО ХАРАКТЕРУ ЧАСТЕЙ. 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14290"/>
            <a:ext cx="75724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Первая сюита: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«Утро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часть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«Смерть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Озе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 часть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«Танец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Анитры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 часть – «В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пещере горного короля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Вторая сюита: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 часть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Жалоба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Ингрид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часть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«Арабский танец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 часть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«Возвращение Пера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Гюнта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 часть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«Песня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Сольвейг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357430"/>
            <a:ext cx="8380307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sym typeface="Wingdings" pitchFamily="2" charset="2"/>
              </a:rPr>
              <a:t>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643050"/>
            <a:ext cx="8001056" cy="32316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Театр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" переводится с греческого языка как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"зрелище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" и как "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место для зрелищ".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еатр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это: то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что зритель смотрит: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спектакли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концерты,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выступления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(обязательно на сцене, чтобы можно было видеть спектакль с любой точки зрительного зала);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Театр - это: 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где зритель смотрит: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специальное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место,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здание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 котором происходит театральное представление.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642918"/>
            <a:ext cx="60332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Что такое театр?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ir-teatra.org/odeon_geroda_attika_i_marii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71998" y="-33361570"/>
            <a:ext cx="5686332" cy="5686332"/>
          </a:xfrm>
          <a:prstGeom prst="rect">
            <a:avLst/>
          </a:prstGeom>
          <a:noFill/>
        </p:spPr>
      </p:pic>
      <p:pic>
        <p:nvPicPr>
          <p:cNvPr id="1028" name="Picture 4" descr="http://www.mir-teatra.org/britainroyaloperahouse-a-lopet-stor-sp04125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2616" y="3500438"/>
            <a:ext cx="5587996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www.mir-teatra.org/drevnegrecheskij_teat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290"/>
            <a:ext cx="600079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357950" y="571480"/>
            <a:ext cx="27792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«Древнегреческий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театр»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4357694"/>
            <a:ext cx="23794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«Современный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театр»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428604"/>
            <a:ext cx="64545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Какие бывают театры?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3286124"/>
            <a:ext cx="26731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еатр кукол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6000768"/>
            <a:ext cx="31999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еатр комедии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500438"/>
            <a:ext cx="22341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балетный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6000768"/>
            <a:ext cx="26069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еатр теней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kidsvisitor.com/media/place_images/ee/f6/eef6846b14ddba43fb8ddb5eb1efae401304c1c2.jpeg"/>
          <p:cNvPicPr>
            <a:picLocks noChangeAspect="1" noChangeArrowheads="1"/>
          </p:cNvPicPr>
          <p:nvPr/>
        </p:nvPicPr>
        <p:blipFill>
          <a:blip r:embed="rId2"/>
          <a:srcRect l="15307" t="11468" r="17400"/>
          <a:stretch>
            <a:fillRect/>
          </a:stretch>
        </p:blipFill>
        <p:spPr bwMode="auto">
          <a:xfrm>
            <a:off x="500034" y="1000108"/>
            <a:ext cx="2357454" cy="2757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xn--46-6kc8bnagjfo4b.xn--p1ai/wp-content/uploads/2020/02/7049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142984"/>
            <a:ext cx="3071834" cy="2307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://www.edu21.cap.ru/home/4362/news/18-19/09.01.2019_otkritie_goda_teatra/8b9e9148ea443babae68bcee21668d0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095802"/>
            <a:ext cx="3071834" cy="2045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 descr="https://cdn2.static1-sima-land.com/items/1988821/1/700-nw.jpg"/>
          <p:cNvPicPr>
            <a:picLocks noChangeAspect="1" noChangeArrowheads="1"/>
          </p:cNvPicPr>
          <p:nvPr/>
        </p:nvPicPr>
        <p:blipFill>
          <a:blip r:embed="rId5"/>
          <a:srcRect t="7547" b="13208"/>
          <a:stretch>
            <a:fillRect/>
          </a:stretch>
        </p:blipFill>
        <p:spPr bwMode="auto">
          <a:xfrm>
            <a:off x="5000628" y="4000504"/>
            <a:ext cx="2786082" cy="2207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uuopera.ru/wp-content/uploads/2016/05/drama-Toska-013-prevyu-1.jpg"/>
          <p:cNvPicPr>
            <a:picLocks noChangeAspect="1" noChangeArrowheads="1"/>
          </p:cNvPicPr>
          <p:nvPr/>
        </p:nvPicPr>
        <p:blipFill>
          <a:blip r:embed="rId2" cstate="print"/>
          <a:srcRect l="28542" t="13953" r="31681"/>
          <a:stretch>
            <a:fillRect/>
          </a:stretch>
        </p:blipFill>
        <p:spPr bwMode="auto">
          <a:xfrm>
            <a:off x="428596" y="1071546"/>
            <a:ext cx="1785950" cy="2643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85852" y="285728"/>
            <a:ext cx="6454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Какие бывают театры?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857628"/>
            <a:ext cx="2036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оперный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88" name="Picture 4" descr="https://kurgandrama.ru/sites/default/files/img_9528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857232"/>
            <a:ext cx="428628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357422" y="5929330"/>
            <a:ext cx="3402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драматический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90" name="Picture 6" descr="https://vologda-portal.ru/upload/iblock/37c/teat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571876"/>
            <a:ext cx="3333773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786446" y="3714752"/>
            <a:ext cx="28326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еатр юного </a:t>
            </a: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зрителя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81283" y="6000768"/>
            <a:ext cx="19627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другие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857232"/>
            <a:ext cx="57275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Театральные жанры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vatars.mds.yandex.net/get-zen_doc/1918821/pub_5df62731aad43600affcda5d_5df628605d636200b1fee86c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714752"/>
            <a:ext cx="2941629" cy="2941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42910" y="1571612"/>
            <a:ext cx="1904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трагедия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3372" y="1500174"/>
            <a:ext cx="135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драма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6578" y="1571612"/>
            <a:ext cx="1792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комедия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357430"/>
            <a:ext cx="36391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Драматическое произведение,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заканчивающееся как правило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ибелью главного героя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4744" y="2428868"/>
            <a:ext cx="26867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Действие с серьезным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сюжетом, но без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Трагического исхода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7950" y="2500306"/>
            <a:ext cx="2633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Спектакль с веселым,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смешным сюжетом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778674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чего нужна музыка в спектакле? </a:t>
            </a:r>
            <a:endPara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 </a:t>
            </a: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играет в спектакле очень важную роль: </a:t>
            </a:r>
            <a:endParaRPr lang="ru-RU" sz="28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•помогает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ярче раскрыть идею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пьесы;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•показывает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характеры действующих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лиц; •красочно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обрисовывает эпоху, в которой происходит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действие;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•создает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эмоциональную атмосферу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спектакле;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714356"/>
            <a:ext cx="648671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 драматического спектакля</a:t>
            </a:r>
          </a:p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Несколько авторов: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cdn1.flamp.ru/5c314f21538da7893c878766fa4e4d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857364"/>
            <a:ext cx="2063455" cy="293894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4857760"/>
            <a:ext cx="1739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драматург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s://avatars.mds.yandex.net/get-zen_doc/1926164/pub_5ccf3d81c3a10000b59ad645_5ccf3e5def96e100aefbd237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928802"/>
            <a:ext cx="2746830" cy="241415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43306" y="4500570"/>
            <a:ext cx="1958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композитор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2" name="Picture 6" descr="https://thumbs.dreamstime.com/b/%D0%B4%D0%B8%D1%80%D0%B5%D0%BA%D1%82%D0%BE%D1%80-%D0%BA%D0%BE%D0%BB%D0%BE%D1%82%D1%83%D1%88%D0%BA%D0%B8-%D0%B4%D0%BE%D1%81%D0%BA%D0%B8-%D0%B4%D0%B5%D1%80%D0%B6%D0%B8%D1%82-%D0%BA%D0%B8%D0%BD%D0%BE-160889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857364"/>
            <a:ext cx="2913214" cy="24288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000892" y="4429132"/>
            <a:ext cx="1623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режиссер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85728"/>
            <a:ext cx="51238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Сюита «Пер </a:t>
            </a:r>
            <a:r>
              <a:rPr lang="ru-RU" sz="3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Гюнт</a:t>
            </a:r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000108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музыка, сочиненная 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норвежским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композитором Эдвардом Григом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постановки спектакля, драмы,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писателя  Генриха Ибсена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 названием «Пер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Гюнт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williamrorick.com/upload/616313/images/optimize/C86773458C821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3116"/>
            <a:ext cx="2500330" cy="3133828"/>
          </a:xfrm>
          <a:prstGeom prst="rect">
            <a:avLst/>
          </a:prstGeom>
          <a:noFill/>
        </p:spPr>
      </p:pic>
      <p:pic>
        <p:nvPicPr>
          <p:cNvPr id="21508" name="Picture 4" descr="https://newsland.com/static/u/u/news/2018/03/f41885c7be834f5e81bd8bbb39d70d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7930" y="2214555"/>
            <a:ext cx="2433093" cy="32147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5286388"/>
            <a:ext cx="26205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Эдвард Григ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1843-1907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орвежский композитор,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ианист и дирижер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32" y="5500702"/>
            <a:ext cx="24607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Генрих Ибсен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1826-1906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орвежский драматург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</TotalTime>
  <Words>334</Words>
  <Application>Microsoft Office PowerPoint</Application>
  <PresentationFormat>Экран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Музыка в театре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 в театре</dc:title>
  <dc:creator>egorsha75@gmail.com</dc:creator>
  <cp:lastModifiedBy>egorsha75@gmail.com</cp:lastModifiedBy>
  <cp:revision>29</cp:revision>
  <dcterms:created xsi:type="dcterms:W3CDTF">2020-04-08T17:00:03Z</dcterms:created>
  <dcterms:modified xsi:type="dcterms:W3CDTF">2020-04-09T13:53:09Z</dcterms:modified>
</cp:coreProperties>
</file>