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EC713C3-A7C8-415C-83E2-DE5B4CEA8BB7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0BF945-DF2D-43CC-BC75-BF07EEE16D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А.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Губайдулина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МАУДО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Эжвинская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детская музыкальная школа»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00042"/>
            <a:ext cx="75724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Софи́я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Асга́товна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Губайду́лина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24.10.1931.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родилась в г. Чистополь, Татарская АССР;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российский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композитор,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1991 года живёт в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Германии;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автор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более ста симфонических произведений, сочинений для солистов, хора и оркестра, инструментальных ансамблей, музыки для театра, кино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мультфильмов.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b1.culture.ru/c/5819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000372"/>
            <a:ext cx="5250693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7715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Губайдулина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принадлежит к числу наиболее значительных советских композиторов второй половины XX в. Ее музыке свойственна большая эмоциональная сила, крупная линия развития и вместе с тем тончайшее ощущение выразительности звука — характера его тембра, исполнительского приема.</a:t>
            </a:r>
          </a:p>
        </p:txBody>
      </p:sp>
      <p:pic>
        <p:nvPicPr>
          <p:cNvPr id="15362" name="Picture 2" descr="https://pbs.twimg.com/media/BkXJEZ0CMAApyR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214554"/>
            <a:ext cx="2643206" cy="41734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214290"/>
            <a:ext cx="35493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Творчество: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928670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Вокальные произведения: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«Фацелия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по поэме М. Пришвина (1956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кантаты «Ночь в Мемфисе» (1968) и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Рубайят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(1969) на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восточных поэтов;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Perception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для солистов и ансамбля струнных (1983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Посвящение Марине Цветаевой» для хора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cappella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(1984) и др.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928934"/>
            <a:ext cx="75009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Камерные сочинения: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Соната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фортепиано (1965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Пять этюдов для арфы, контрабаса и ударных (1965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Detto-II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для виолончели и 13 инструментов (1972);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Detto-I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— Соната для органа и ударных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1978) и др.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572008"/>
            <a:ext cx="82153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Симфонические произведения: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«Час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души» для солирующих ударных, меццо-сопрано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симфонического оркестра на ст. Марины Цветаевой (1976);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Концерт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двух оркестров, эстрадного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симфонического (1976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 концерты для фортепиано (1978) и скрипки с оркестром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1980) и др.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85728"/>
            <a:ext cx="6586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 к мультфильмам и кинофильмам: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928670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Маугли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«Балаган» (мультфильмы), «Вертикаль», «Кафедра», «Смерч», «Чучело» и др.</a:t>
            </a:r>
          </a:p>
        </p:txBody>
      </p:sp>
      <p:pic>
        <p:nvPicPr>
          <p:cNvPr id="16386" name="Picture 2" descr="https://www.economics-prorok.com/wp-content/uploads/2019/07/32298edd5c277389c633988216b45c92d51d16359773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4252361" cy="3214710"/>
          </a:xfrm>
          <a:prstGeom prst="rect">
            <a:avLst/>
          </a:prstGeom>
          <a:noFill/>
        </p:spPr>
      </p:pic>
      <p:pic>
        <p:nvPicPr>
          <p:cNvPr id="16388" name="Picture 4" descr="https://i.pinimg.com/736x/ce/b5/7b/ceb57bb18615b58872252ab28ae74176--film-post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643050"/>
            <a:ext cx="2705786" cy="39271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5500702"/>
            <a:ext cx="2718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Мультфильм «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Маугли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5715016"/>
            <a:ext cx="1661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к/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«Чучело»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928802"/>
            <a:ext cx="769005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276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С. А. Губайдулина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 А. Губайдулина</dc:title>
  <dc:creator>egorsha75@gmail.com</dc:creator>
  <cp:lastModifiedBy>egorsha75@gmail.com</cp:lastModifiedBy>
  <cp:revision>13</cp:revision>
  <dcterms:created xsi:type="dcterms:W3CDTF">2020-04-11T14:48:15Z</dcterms:created>
  <dcterms:modified xsi:type="dcterms:W3CDTF">2020-04-11T15:33:30Z</dcterms:modified>
</cp:coreProperties>
</file>