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E7FDD-4DF9-4EB7-91C9-0758CEB45431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1A021-2DC1-44B8-BA8B-D11A38720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E7FDD-4DF9-4EB7-91C9-0758CEB45431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1A021-2DC1-44B8-BA8B-D11A38720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E7FDD-4DF9-4EB7-91C9-0758CEB45431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1A021-2DC1-44B8-BA8B-D11A38720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E7FDD-4DF9-4EB7-91C9-0758CEB45431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1A021-2DC1-44B8-BA8B-D11A38720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E7FDD-4DF9-4EB7-91C9-0758CEB45431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1A021-2DC1-44B8-BA8B-D11A38720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E7FDD-4DF9-4EB7-91C9-0758CEB45431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1A021-2DC1-44B8-BA8B-D11A38720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E7FDD-4DF9-4EB7-91C9-0758CEB45431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1A021-2DC1-44B8-BA8B-D11A38720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E7FDD-4DF9-4EB7-91C9-0758CEB45431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1A021-2DC1-44B8-BA8B-D11A38720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E7FDD-4DF9-4EB7-91C9-0758CEB45431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1A021-2DC1-44B8-BA8B-D11A38720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E7FDD-4DF9-4EB7-91C9-0758CEB45431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1A021-2DC1-44B8-BA8B-D11A38720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E7FDD-4DF9-4EB7-91C9-0758CEB45431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1A021-2DC1-44B8-BA8B-D11A38720F0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6BE7FDD-4DF9-4EB7-91C9-0758CEB45431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BD1A021-2DC1-44B8-BA8B-D11A38720F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Творчество А. </a:t>
            </a:r>
            <a:r>
              <a:rPr lang="ru-RU" dirty="0" err="1" smtClean="0"/>
              <a:t>Шнитке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МАУДО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Эжвинская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детская музыкальная школа»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Альфред Гарриевич Шнитке: биография, творчество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642918"/>
            <a:ext cx="7664915" cy="434345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868" y="5643578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(1934 – 1998)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5072074"/>
            <a:ext cx="3933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Альфред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Гарриевич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Шнитке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00108"/>
            <a:ext cx="78581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Альфред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Шнитке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был русским композитором, известным своим уникальным подходом к сочинению музыки. Он был гением в создании разноплановых произведений: от мелодий к мультфильмам до балетов и опер.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5362" name="Picture 2" descr="https://tunnel.ru/media/images/2017-06/post/107101/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786058"/>
            <a:ext cx="4929222" cy="34891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807249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1953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1958 год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изучал композицию в Московской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консерватории;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1961 году и вступил в Союз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композиторов;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в1962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годубыл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назначен преподавателем в Московской консерватории, эту должность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занимал до 1972 года;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сочинял музыку к фильмам, к 1984 году в его послужном списке было 60 фильмов;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6" name="Picture 2" descr="https://ruslania.com/pictures/musicsheets_photos/0/5891/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428868"/>
            <a:ext cx="2833674" cy="40861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357166"/>
            <a:ext cx="37497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Творчество</a:t>
            </a:r>
            <a:endParaRPr lang="ru-RU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571612"/>
            <a:ext cx="37398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Концерт Гроссо № 1» (1977)</a:t>
            </a:r>
            <a:r>
              <a:rPr lang="ru-RU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928802"/>
            <a:ext cx="764386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9 симфоний;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6 концертов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концерта для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скрипки;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 струнных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квартета;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балеты;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хоровые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вокальных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произведения;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опера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«Жизнь 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идиотом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опера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Джезуальдо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опера «История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доктора Иоганна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Фаустена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71546"/>
            <a:ext cx="807249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удостоен звания Заслуженного деятеля искусств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РСФСР;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лауреат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Государственной премии Российской Федерации за музыку к кинофильмам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(1986 г.);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лауреат австрийской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государственной премии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(1991 г.);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лауреат Императорской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премии Японии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1992 г.);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член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Шведской королевской музыкальной академии.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71736" y="285728"/>
            <a:ext cx="39517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Альфред </a:t>
            </a:r>
            <a:r>
              <a:rPr lang="ru-RU" sz="28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Шнитке</a:t>
            </a:r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s://sun9-13.userapi.com/c850124/v850124938/8b215/og5vLGXrC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000372"/>
            <a:ext cx="5110158" cy="3358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428868"/>
            <a:ext cx="769005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ru-RU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</TotalTime>
  <Words>219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Творчество А. Шнитке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Творчество А. Шнитке</dc:title>
  <dc:creator>egorsha75@gmail.com</dc:creator>
  <cp:lastModifiedBy>egorsha75@gmail.com</cp:lastModifiedBy>
  <cp:revision>10</cp:revision>
  <dcterms:created xsi:type="dcterms:W3CDTF">2020-04-11T14:02:14Z</dcterms:created>
  <dcterms:modified xsi:type="dcterms:W3CDTF">2020-04-11T14:31:38Z</dcterms:modified>
</cp:coreProperties>
</file>